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67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735" autoAdjust="0"/>
    <p:restoredTop sz="94671" autoAdjust="0"/>
  </p:normalViewPr>
  <p:slideViewPr>
    <p:cSldViewPr>
      <p:cViewPr varScale="1">
        <p:scale>
          <a:sx n="70" d="100"/>
          <a:sy n="70" d="100"/>
        </p:scale>
        <p:origin x="-1380" y="-9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Rounded Rectangle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Title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20" name="Subtitle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19" name="Date Placeholder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A54A2B-8665-44E2-995C-E2741B7CD4D9}" type="datetimeFigureOut">
              <a:rPr lang="en-US" smtClean="0"/>
              <a:t>3/18/2015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112176-AF2C-416F-BB35-C4C86B39BB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A54A2B-8665-44E2-995C-E2741B7CD4D9}" type="datetimeFigureOut">
              <a:rPr lang="en-US" smtClean="0"/>
              <a:t>3/18/2015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112176-AF2C-416F-BB35-C4C86B39BB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A54A2B-8665-44E2-995C-E2741B7CD4D9}" type="datetimeFigureOut">
              <a:rPr lang="en-US" smtClean="0"/>
              <a:t>3/18/2015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112176-AF2C-416F-BB35-C4C86B39BB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A54A2B-8665-44E2-995C-E2741B7CD4D9}" type="datetimeFigureOut">
              <a:rPr lang="en-US" smtClean="0"/>
              <a:t>3/18/2015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112176-AF2C-416F-BB35-C4C86B39BB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ounded Rectangle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ed Rectangle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A54A2B-8665-44E2-995C-E2741B7CD4D9}" type="datetimeFigureOut">
              <a:rPr lang="en-US" smtClean="0"/>
              <a:t>3/18/2015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112176-AF2C-416F-BB35-C4C86B39BB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A54A2B-8665-44E2-995C-E2741B7CD4D9}" type="datetimeFigureOut">
              <a:rPr lang="en-US" smtClean="0"/>
              <a:t>3/18/2015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112176-AF2C-416F-BB35-C4C86B39BB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A54A2B-8665-44E2-995C-E2741B7CD4D9}" type="datetimeFigureOut">
              <a:rPr lang="en-US" smtClean="0"/>
              <a:t>3/18/2015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112176-AF2C-416F-BB35-C4C86B39BB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A54A2B-8665-44E2-995C-E2741B7CD4D9}" type="datetimeFigureOut">
              <a:rPr lang="en-US" smtClean="0"/>
              <a:t>3/18/2015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112176-AF2C-416F-BB35-C4C86B39BB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A54A2B-8665-44E2-995C-E2741B7CD4D9}" type="datetimeFigureOut">
              <a:rPr lang="en-US" smtClean="0"/>
              <a:t>3/18/2015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112176-AF2C-416F-BB35-C4C86B39BB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A54A2B-8665-44E2-995C-E2741B7CD4D9}" type="datetimeFigureOut">
              <a:rPr lang="en-US" smtClean="0"/>
              <a:t>3/18/2015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112176-AF2C-416F-BB35-C4C86B39BBE5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ounded Rectangle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Round Single Corner Rectangle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EFA54A2B-8665-44E2-995C-E2741B7CD4D9}" type="datetimeFigureOut">
              <a:rPr lang="en-US" smtClean="0"/>
              <a:t>3/18/2015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BC112176-AF2C-416F-BB35-C4C86B39BBE5}" type="slidenum">
              <a:rPr lang="en-US" smtClean="0"/>
              <a:t>‹#›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ounded Rectangle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ounded Rectangle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Title Placeholder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25" name="Date Placeholder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EFA54A2B-8665-44E2-995C-E2741B7CD4D9}" type="datetimeFigureOut">
              <a:rPr lang="en-US" smtClean="0"/>
              <a:t>3/18/2015</a:t>
            </a:fld>
            <a:endParaRPr lang="en-US"/>
          </a:p>
        </p:txBody>
      </p:sp>
      <p:sp>
        <p:nvSpPr>
          <p:cNvPr id="18" name="Footer Placeholder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BC112176-AF2C-416F-BB35-C4C86B39BBE5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Realignment Report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Prepared by:</a:t>
            </a:r>
          </a:p>
          <a:p>
            <a:r>
              <a:rPr lang="en-US" dirty="0" smtClean="0"/>
              <a:t>Jennifer Smith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361083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dirty="0" smtClean="0"/>
              <a:t>Growing Southeast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408772542"/>
              </p:ext>
            </p:extLst>
          </p:nvPr>
        </p:nvGraphicFramePr>
        <p:xfrm>
          <a:off x="762000" y="1295400"/>
          <a:ext cx="7238998" cy="44196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3384"/>
                <a:gridCol w="908538"/>
                <a:gridCol w="1406769"/>
                <a:gridCol w="1406769"/>
                <a:gridCol w="1406769"/>
                <a:gridCol w="1406769"/>
              </a:tblGrid>
              <a:tr h="35020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189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Allis Chalmers Toastmasters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5020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945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Milwaukee Metro </a:t>
                      </a:r>
                      <a:r>
                        <a:rPr lang="en-US" sz="1100" u="none" strike="noStrike" dirty="0" err="1">
                          <a:effectLst/>
                        </a:rPr>
                        <a:t>Spkrs</a:t>
                      </a:r>
                      <a:r>
                        <a:rPr lang="en-US" sz="1100" u="none" strike="noStrike" dirty="0">
                          <a:effectLst/>
                        </a:rPr>
                        <a:t> Club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5020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790417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SpeakEasy Toastmasters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5020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1498402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SpeakTV Toastmasters Club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50206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5020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3963860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Toast to United Heartland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6338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5296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Resource Advanced Toastmasters Club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5020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1173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Waukesha Toastmasters Club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50206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1227778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Love of Laughter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6338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American Transmission-prospect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50206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860610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5425440"/>
            <a:ext cx="8183880" cy="1051560"/>
          </a:xfrm>
        </p:spPr>
        <p:txBody>
          <a:bodyPr/>
          <a:lstStyle/>
          <a:p>
            <a:r>
              <a:rPr lang="en-US" dirty="0" smtClean="0"/>
              <a:t>The Brand New Western</a:t>
            </a:r>
            <a:endParaRPr lang="en-US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80394581"/>
              </p:ext>
            </p:extLst>
          </p:nvPr>
        </p:nvGraphicFramePr>
        <p:xfrm>
          <a:off x="1219202" y="533411"/>
          <a:ext cx="6934201" cy="5181589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73768"/>
                <a:gridCol w="870285"/>
                <a:gridCol w="1347537"/>
                <a:gridCol w="1347537"/>
                <a:gridCol w="1347537"/>
                <a:gridCol w="1347537"/>
              </a:tblGrid>
              <a:tr h="2909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W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1559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Viroqua Area Toastmasters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09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W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411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La Crosse Toastmasters Club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09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W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2672087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Onalaska Toastmasters Club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09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52659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W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5857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Ayres Associates Toastmasters Club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09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W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8542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Eclectic Image Club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909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W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8852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Red Cedar Toastmasters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09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W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1009891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New Richmond Toastmasters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09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W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2688189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Royal Toastmasters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909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909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W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6173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Chippewa Valley Club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09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W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9465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Heart Of Eau Claire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909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W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983440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Eau Claire Toastmasters Club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09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W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1694887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NSPW Xcellence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909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W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3562546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United Toastmasters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09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Prospect- Bernicke Assoc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909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7555084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Contact Us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Please reach out to Jennifer Smith</a:t>
            </a:r>
          </a:p>
          <a:p>
            <a:pPr lvl="1"/>
            <a:r>
              <a:rPr lang="en-US" dirty="0" smtClean="0"/>
              <a:t>Alignment Chair</a:t>
            </a:r>
          </a:p>
          <a:p>
            <a:pPr lvl="1"/>
            <a:r>
              <a:rPr lang="en-US" dirty="0" smtClean="0"/>
              <a:t>Phone: 920-195-2642</a:t>
            </a:r>
          </a:p>
          <a:p>
            <a:pPr lvl="1"/>
            <a:r>
              <a:rPr lang="en-US" dirty="0" smtClean="0"/>
              <a:t>Email: jenzeta@gmail.com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768028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3400" y="457200"/>
            <a:ext cx="8183880" cy="1051560"/>
          </a:xfrm>
        </p:spPr>
        <p:txBody>
          <a:bodyPr/>
          <a:lstStyle/>
          <a:p>
            <a:r>
              <a:rPr lang="en-US" dirty="0" smtClean="0"/>
              <a:t>Realignment Process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33400" y="2286000"/>
            <a:ext cx="8183880" cy="4187952"/>
          </a:xfrm>
        </p:spPr>
        <p:txBody>
          <a:bodyPr/>
          <a:lstStyle/>
          <a:p>
            <a:r>
              <a:rPr lang="en-US" dirty="0" smtClean="0"/>
              <a:t>Every Division Governor was contacted to talk about the unique challenges of every division to create our best alignment solution.</a:t>
            </a:r>
          </a:p>
          <a:p>
            <a:r>
              <a:rPr lang="en-US" dirty="0" smtClean="0"/>
              <a:t>Please work with your Division and Area Governor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49795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6200"/>
            <a:ext cx="8229600" cy="914400"/>
          </a:xfrm>
        </p:spPr>
        <p:txBody>
          <a:bodyPr/>
          <a:lstStyle/>
          <a:p>
            <a:r>
              <a:rPr lang="en-US" dirty="0" smtClean="0"/>
              <a:t>The New Central</a:t>
            </a:r>
            <a:endParaRPr lang="en-US" dirty="0"/>
          </a:p>
        </p:txBody>
      </p:sp>
      <p:graphicFrame>
        <p:nvGraphicFramePr>
          <p:cNvPr id="6" name="Content Placeholder 5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81045500"/>
              </p:ext>
            </p:extLst>
          </p:nvPr>
        </p:nvGraphicFramePr>
        <p:xfrm>
          <a:off x="914400" y="1219200"/>
          <a:ext cx="7239000" cy="52578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03385"/>
                <a:gridCol w="1049215"/>
                <a:gridCol w="1266093"/>
                <a:gridCol w="1406769"/>
                <a:gridCol w="1406769"/>
                <a:gridCol w="1406769"/>
              </a:tblGrid>
              <a:tr h="586381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845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Leaders and Speakers Toastmasters-Closing Missed Fall Dues</a:t>
                      </a:r>
                      <a:endParaRPr lang="en-US" sz="11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1798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1457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Risers From The West Club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1798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9769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Expressions Club 9769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1798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1521807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Madison Achievers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1798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Prospective UW Plattville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1798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1798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173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Madison Club #1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1798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1159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Uptowner Toastmasters  Club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9455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1366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Eastside Madison Toastmasters Club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1798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4940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Hill Farms Club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9455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1573927</a:t>
                      </a:r>
                      <a:endParaRPr lang="en-US" sz="11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USCC Madison- Closing missed Fall dues</a:t>
                      </a:r>
                      <a:endParaRPr lang="en-US" sz="11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1798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2925829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Summit Seekers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1798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9455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1732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Wingra Turning Point Toastmasters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1798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2023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Credit Union Center TM Club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1798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2953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Capital City Club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1798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5150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Prairie Swale Club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17985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1517456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TM 35 Leadership Club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1798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Propesct MBA Club- UW Madison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17985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0555414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/>
          </a:bodyPr>
          <a:lstStyle/>
          <a:p>
            <a:r>
              <a:rPr lang="en-US" dirty="0" smtClean="0"/>
              <a:t>The New Central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72789791"/>
              </p:ext>
            </p:extLst>
          </p:nvPr>
        </p:nvGraphicFramePr>
        <p:xfrm>
          <a:off x="609600" y="1066800"/>
          <a:ext cx="7924801" cy="4572007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44729"/>
                <a:gridCol w="832777"/>
                <a:gridCol w="1289459"/>
                <a:gridCol w="1289459"/>
                <a:gridCol w="1289459"/>
                <a:gridCol w="1289459"/>
                <a:gridCol w="1289459"/>
              </a:tblGrid>
              <a:tr h="4156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C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1983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Janesville Toastmasters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156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3390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Keynoters Club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156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921878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Northside Speakers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156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4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1966918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Gift of Gab Club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156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2677798</a:t>
                      </a:r>
                      <a:endParaRPr lang="en-US" sz="11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Speaking Easy issed Fall dues</a:t>
                      </a:r>
                      <a:endParaRPr lang="en-US" sz="1100" b="0" i="0" u="none" strike="noStrike">
                        <a:solidFill>
                          <a:srgbClr val="FF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156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3075063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Trek Toastmasters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15637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156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2780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Reedsburg Area Club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156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2778462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Six Rivers Toastmasters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1563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588762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Rolling Hills Toastmasters Club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15637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2491525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5425440"/>
            <a:ext cx="8183880" cy="1051560"/>
          </a:xfrm>
        </p:spPr>
        <p:txBody>
          <a:bodyPr/>
          <a:lstStyle/>
          <a:p>
            <a:r>
              <a:rPr lang="en-US" dirty="0" smtClean="0"/>
              <a:t>The New Eastern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272937307"/>
              </p:ext>
            </p:extLst>
          </p:nvPr>
        </p:nvGraphicFramePr>
        <p:xfrm>
          <a:off x="914400" y="609600"/>
          <a:ext cx="7543798" cy="502918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27845"/>
                <a:gridCol w="681801"/>
                <a:gridCol w="1055692"/>
                <a:gridCol w="1055692"/>
                <a:gridCol w="1055692"/>
                <a:gridCol w="1055692"/>
                <a:gridCol w="1055692"/>
                <a:gridCol w="1055692"/>
              </a:tblGrid>
              <a:tr h="2430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498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Fond Du Lac Toastmasters Club 498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30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2121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Sheboygan Club 2121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30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1350396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Manitalkers Toastmasters Club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30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2342254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Plymouth Toastmasters Club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30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3796993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Deere Tales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3073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30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213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New Appleton Toastmasters Club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30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2533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Fox Speak Toastmasters Club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30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7061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Stars of Storytelling Toastmasters Club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30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7589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Kimmunicators Club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30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1845206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Thriving Communicators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30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2954460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Mid-Day Women's Alliance Toastmasters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3073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3073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30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1350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Green Bay Yackers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65386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7567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Schneider National Club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30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1138028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Leading Voices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3073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1214450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Talk of the Town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43073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69435350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02920" y="5349240"/>
            <a:ext cx="8183880" cy="1051560"/>
          </a:xfrm>
        </p:spPr>
        <p:txBody>
          <a:bodyPr/>
          <a:lstStyle/>
          <a:p>
            <a:r>
              <a:rPr lang="en-US" dirty="0" smtClean="0"/>
              <a:t> Metro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348572809"/>
              </p:ext>
            </p:extLst>
          </p:nvPr>
        </p:nvGraphicFramePr>
        <p:xfrm>
          <a:off x="914400" y="609606"/>
          <a:ext cx="7010398" cy="525779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70337"/>
                <a:gridCol w="736686"/>
                <a:gridCol w="1140675"/>
                <a:gridCol w="1140675"/>
                <a:gridCol w="1140675"/>
                <a:gridCol w="1140675"/>
                <a:gridCol w="1140675"/>
              </a:tblGrid>
              <a:tr h="23244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M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3210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Ozaukee Toastmasters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244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3490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Wisconsin Club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2071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739100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Cream City Communicators Toastmasters Club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3244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924120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Direct Supply Champion Chatters Club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3244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1188276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Menomonee Falls Toastmasters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3244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Rockwell Mequon Prospect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1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244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244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2940966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TT &amp; SS on TAP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244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2612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North Shore Badgers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244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1286374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ManpowerGroup Riverview Toastmasters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3244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1416954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Smokey's Sensations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244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3408269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Speak Up Milwaukee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420717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NWM Prospect Club- Downtown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244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244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2602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Spectacle City Club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244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3281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Southshore Toastmasters Club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244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4955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Southwest Toastmasters 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244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739102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Walworth County Toastmasters Club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3244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1490260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Toast of Milwaukee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244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1274042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The Breakfast Club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3244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98932891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Metro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4271090415"/>
              </p:ext>
            </p:extLst>
          </p:nvPr>
        </p:nvGraphicFramePr>
        <p:xfrm>
          <a:off x="1066798" y="533400"/>
          <a:ext cx="6781804" cy="464819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51740"/>
                <a:gridCol w="712664"/>
                <a:gridCol w="1103480"/>
                <a:gridCol w="1103480"/>
                <a:gridCol w="1103480"/>
                <a:gridCol w="1103480"/>
                <a:gridCol w="1103480"/>
              </a:tblGrid>
              <a:tr h="33201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M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5010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Tosa/Medical Club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201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7029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High Pointe Club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201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1295732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GE Speaks Toastmasters Club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201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1533242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Toast On Tap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201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3589328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Rumble Don't Mumble Toastmasters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33201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4278389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Screamin' Eagle Speakers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2014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201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6887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Assurant Toastmasters Club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201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1542623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Marq Our Words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201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1600525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Profesionales Bilingues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201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2240275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Baird Speaks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201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3643729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Toasters For Independence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2014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3891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Rockwell Automation A-B Club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332014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652149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The new Northern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372320325"/>
              </p:ext>
            </p:extLst>
          </p:nvPr>
        </p:nvGraphicFramePr>
        <p:xfrm>
          <a:off x="1066798" y="533400"/>
          <a:ext cx="6629400" cy="480061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539341"/>
                <a:gridCol w="696649"/>
                <a:gridCol w="1078682"/>
                <a:gridCol w="1078682"/>
                <a:gridCol w="1078682"/>
                <a:gridCol w="1078682"/>
                <a:gridCol w="1078682"/>
              </a:tblGrid>
              <a:tr h="28238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N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782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Wausau Morning Toastmasters Club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238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9304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Church Mutual Club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238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1216487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Marshfield Area Toastmasters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238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1484661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Rasmussen College Toastmasters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2389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238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570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Stevens Point Toastmasters Club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238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4596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Sentry Toastmasters Club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238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6141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Univ./Wi-Stevens Point Club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238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6163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Waupaca Area Toastmasters Club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238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748800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Wisconsin Rapids Area Toastmasters Club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2389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238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3834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Superiorland Toastmasters Club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238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9143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Bay De Noc Toastmasters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238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3951105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Copper Country Toastmasters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238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4299987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Toastmasters of the Northwoods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8238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5960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Northwinds Club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82389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 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 </a:t>
                      </a:r>
                      <a:endParaRPr lang="en-US" sz="1100" b="0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3367002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Growing Southeast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94323501"/>
              </p:ext>
            </p:extLst>
          </p:nvPr>
        </p:nvGraphicFramePr>
        <p:xfrm>
          <a:off x="838200" y="685800"/>
          <a:ext cx="7620003" cy="4572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619932"/>
                <a:gridCol w="800746"/>
                <a:gridCol w="1239865"/>
                <a:gridCol w="1239865"/>
                <a:gridCol w="1239865"/>
                <a:gridCol w="1239865"/>
                <a:gridCol w="1239865"/>
              </a:tblGrid>
              <a:tr h="254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S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 dirty="0">
                          <a:effectLst/>
                        </a:rPr>
                        <a:t>1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4046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 dirty="0">
                          <a:effectLst/>
                        </a:rPr>
                        <a:t>Landmark Toastmasters Club</a:t>
                      </a:r>
                      <a:endParaRPr lang="en-US" sz="1100" b="0" i="0" u="none" strike="noStrike" dirty="0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4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7833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Brookfield Toastmasters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4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1529586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Advanced Leadership Toastmasters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54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1559674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Delivering Toastmasters Excellence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54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3941552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SmartPost Toasters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400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4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834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Oconomowoc Toastmasters Club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54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879726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4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Generally Speaking Toastmasters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54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2835555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Organically Speaking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4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2835579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Team SP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4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4211622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Quad Squad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400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4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481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Racine Club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4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1477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Belle City Club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4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5454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Sunburst Club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4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1293995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3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Kenosha Toastmasters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4000">
                <a:tc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3253329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gridSpan="2">
                  <a:txBody>
                    <a:bodyPr/>
                    <a:lstStyle/>
                    <a:p>
                      <a:pPr algn="l" fontAlgn="b"/>
                      <a:r>
                        <a:rPr lang="en-US" sz="1100" u="none" strike="noStrike">
                          <a:effectLst/>
                        </a:rPr>
                        <a:t>Rock Solid Speakers</a:t>
                      </a:r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  <a:tr h="254000"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en-US" sz="1100" u="none" strike="noStrike">
                          <a:effectLst/>
                        </a:rPr>
                        <a:t>5</a:t>
                      </a:r>
                      <a:endParaRPr lang="en-US" sz="1100" b="1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000000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l" fontAlgn="b"/>
                      <a:endParaRPr lang="en-US" sz="1100" b="0" i="0" u="none" strike="noStrike" dirty="0">
                        <a:solidFill>
                          <a:srgbClr val="FFFFFF"/>
                        </a:solidFill>
                        <a:effectLst/>
                        <a:latin typeface="Calibri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382420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spect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Aspect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Aspect</Template>
  <TotalTime>32</TotalTime>
  <Words>854</Words>
  <Application>Microsoft Office PowerPoint</Application>
  <PresentationFormat>On-screen Show (4:3)</PresentationFormat>
  <Paragraphs>561</Paragraphs>
  <Slides>12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3" baseType="lpstr">
      <vt:lpstr>Aspect</vt:lpstr>
      <vt:lpstr>Realignment Report</vt:lpstr>
      <vt:lpstr>Realignment Process</vt:lpstr>
      <vt:lpstr>The New Central</vt:lpstr>
      <vt:lpstr>The New Central</vt:lpstr>
      <vt:lpstr>The New Eastern</vt:lpstr>
      <vt:lpstr> Metro</vt:lpstr>
      <vt:lpstr>Metro</vt:lpstr>
      <vt:lpstr>The new Northern</vt:lpstr>
      <vt:lpstr>Growing Southeast</vt:lpstr>
      <vt:lpstr>Growing Southeast</vt:lpstr>
      <vt:lpstr>The Brand New Western</vt:lpstr>
      <vt:lpstr>Contact Us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Realignment Report</dc:title>
  <dc:creator>Jennifer</dc:creator>
  <cp:lastModifiedBy>Jennifer</cp:lastModifiedBy>
  <cp:revision>4</cp:revision>
  <dcterms:created xsi:type="dcterms:W3CDTF">2015-03-19T02:24:53Z</dcterms:created>
  <dcterms:modified xsi:type="dcterms:W3CDTF">2015-03-19T02:57:15Z</dcterms:modified>
</cp:coreProperties>
</file>