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0" r:id="rId1"/>
  </p:sldMasterIdLst>
  <p:notesMasterIdLst>
    <p:notesMasterId r:id="rId13"/>
  </p:notesMasterIdLst>
  <p:handoutMasterIdLst>
    <p:handoutMasterId r:id="rId14"/>
  </p:handoutMasterIdLst>
  <p:sldIdLst>
    <p:sldId id="343" r:id="rId2"/>
    <p:sldId id="321" r:id="rId3"/>
    <p:sldId id="359" r:id="rId4"/>
    <p:sldId id="360" r:id="rId5"/>
    <p:sldId id="361" r:id="rId6"/>
    <p:sldId id="362" r:id="rId7"/>
    <p:sldId id="363" r:id="rId8"/>
    <p:sldId id="364" r:id="rId9"/>
    <p:sldId id="365" r:id="rId10"/>
    <p:sldId id="293" r:id="rId11"/>
    <p:sldId id="358" r:id="rId12"/>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9">
          <p15:clr>
            <a:srgbClr val="A4A3A4"/>
          </p15:clr>
        </p15:guide>
        <p15:guide id="2" pos="222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9E00"/>
    <a:srgbClr val="B7C4DB"/>
    <a:srgbClr val="FFD44B"/>
    <a:srgbClr val="FF0000"/>
    <a:srgbClr val="FEDAF7"/>
    <a:srgbClr val="98C9FA"/>
    <a:srgbClr val="FF5050"/>
    <a:srgbClr val="DDC7DF"/>
    <a:srgbClr val="B3AAC6"/>
    <a:srgbClr val="DAA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592" autoAdjust="0"/>
    <p:restoredTop sz="94684" autoAdjust="0"/>
  </p:normalViewPr>
  <p:slideViewPr>
    <p:cSldViewPr>
      <p:cViewPr>
        <p:scale>
          <a:sx n="60" d="100"/>
          <a:sy n="60" d="100"/>
        </p:scale>
        <p:origin x="1394" y="-2"/>
      </p:cViewPr>
      <p:guideLst>
        <p:guide orient="horz" pos="2160"/>
        <p:guide pos="2880"/>
      </p:guideLst>
    </p:cSldViewPr>
  </p:slideViewPr>
  <p:notesTextViewPr>
    <p:cViewPr>
      <p:scale>
        <a:sx n="1" d="1"/>
        <a:sy n="1" d="1"/>
      </p:scale>
      <p:origin x="0" y="0"/>
    </p:cViewPr>
  </p:notesTextViewPr>
  <p:sorterViewPr>
    <p:cViewPr>
      <p:scale>
        <a:sx n="86" d="100"/>
        <a:sy n="86" d="100"/>
      </p:scale>
      <p:origin x="0" y="0"/>
    </p:cViewPr>
  </p:sorterViewPr>
  <p:notesViewPr>
    <p:cSldViewPr>
      <p:cViewPr varScale="1">
        <p:scale>
          <a:sx n="54" d="100"/>
          <a:sy n="54" d="100"/>
        </p:scale>
        <p:origin x="2862" y="84"/>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1328A7-4A6F-46D8-BAE0-C590DF71E85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6E59C55-349B-43EB-ABEC-B9124EA8226F}">
      <dgm:prSet phldrT="[Text]" custT="1"/>
      <dgm:spPr>
        <a:solidFill>
          <a:srgbClr val="FEDAF7"/>
        </a:solidFill>
      </dgm:spPr>
      <dgm:t>
        <a:bodyPr/>
        <a:lstStyle/>
        <a:p>
          <a:r>
            <a:rPr lang="en-US" sz="1800" b="1" dirty="0">
              <a:solidFill>
                <a:schemeClr val="tx1"/>
              </a:solidFill>
              <a:effectLst/>
              <a:latin typeface="+mn-lt"/>
              <a:ea typeface="+mn-ea"/>
              <a:cs typeface="+mn-cs"/>
            </a:rPr>
            <a:t>FIRST IMPRESSIONS</a:t>
          </a:r>
          <a:endParaRPr lang="en-US" sz="1800" dirty="0"/>
        </a:p>
      </dgm:t>
    </dgm:pt>
    <dgm:pt modelId="{2CF22BEC-E171-4881-8383-B4FD0086C619}" type="parTrans" cxnId="{08BC75E5-EB30-461C-8698-0AD562370E2D}">
      <dgm:prSet/>
      <dgm:spPr/>
      <dgm:t>
        <a:bodyPr/>
        <a:lstStyle/>
        <a:p>
          <a:endParaRPr lang="en-US"/>
        </a:p>
      </dgm:t>
    </dgm:pt>
    <dgm:pt modelId="{E914EC47-7554-45B1-AE89-01A790078182}" type="sibTrans" cxnId="{08BC75E5-EB30-461C-8698-0AD562370E2D}">
      <dgm:prSet/>
      <dgm:spPr/>
      <dgm:t>
        <a:bodyPr/>
        <a:lstStyle/>
        <a:p>
          <a:endParaRPr lang="en-US"/>
        </a:p>
      </dgm:t>
    </dgm:pt>
    <dgm:pt modelId="{1A76EA07-08F8-475D-8B95-00F61ECBB4CA}">
      <dgm:prSet phldrT="[Text]" custT="1"/>
      <dgm:spPr>
        <a:solidFill>
          <a:schemeClr val="accent4">
            <a:lumMod val="20000"/>
            <a:lumOff val="80000"/>
          </a:schemeClr>
        </a:solidFill>
      </dgm:spPr>
      <dgm:t>
        <a:bodyPr/>
        <a:lstStyle/>
        <a:p>
          <a:r>
            <a:rPr lang="en-US" sz="1800" b="1" dirty="0">
              <a:solidFill>
                <a:schemeClr val="dk1"/>
              </a:solidFill>
              <a:effectLst/>
              <a:latin typeface="+mn-lt"/>
              <a:ea typeface="+mn-ea"/>
              <a:cs typeface="+mn-cs"/>
            </a:rPr>
            <a:t>MEMBERSHIP ORIENTATION</a:t>
          </a:r>
          <a:endParaRPr lang="en-US" sz="1800" dirty="0"/>
        </a:p>
      </dgm:t>
    </dgm:pt>
    <dgm:pt modelId="{FD581A1A-B43B-4626-B314-C45D1B49B668}" type="parTrans" cxnId="{B823DF6F-ED57-42ED-9CF9-B4E8945A40A8}">
      <dgm:prSet/>
      <dgm:spPr/>
      <dgm:t>
        <a:bodyPr/>
        <a:lstStyle/>
        <a:p>
          <a:endParaRPr lang="en-US"/>
        </a:p>
      </dgm:t>
    </dgm:pt>
    <dgm:pt modelId="{59BED884-B57F-475C-86F3-53F4E9FE782B}" type="sibTrans" cxnId="{B823DF6F-ED57-42ED-9CF9-B4E8945A40A8}">
      <dgm:prSet/>
      <dgm:spPr/>
      <dgm:t>
        <a:bodyPr/>
        <a:lstStyle/>
        <a:p>
          <a:endParaRPr lang="en-US"/>
        </a:p>
      </dgm:t>
    </dgm:pt>
    <dgm:pt modelId="{619BE4C7-402E-417F-BA2B-F89C1856A184}">
      <dgm:prSet phldrT="[Text]" custT="1"/>
      <dgm:spPr>
        <a:solidFill>
          <a:schemeClr val="accent6">
            <a:lumMod val="20000"/>
            <a:lumOff val="80000"/>
          </a:schemeClr>
        </a:solidFill>
      </dgm:spPr>
      <dgm:t>
        <a:bodyPr/>
        <a:lstStyle/>
        <a:p>
          <a:r>
            <a:rPr lang="en-US" sz="1800" b="1" dirty="0">
              <a:solidFill>
                <a:schemeClr val="dk1"/>
              </a:solidFill>
              <a:effectLst/>
              <a:latin typeface="+mn-lt"/>
              <a:ea typeface="+mn-ea"/>
              <a:cs typeface="+mn-cs"/>
            </a:rPr>
            <a:t>FELLOWSHIP, VARIETY,  COMMUNICATION</a:t>
          </a:r>
          <a:endParaRPr lang="en-US" sz="1800" dirty="0"/>
        </a:p>
      </dgm:t>
    </dgm:pt>
    <dgm:pt modelId="{9CECF39C-1D25-4D76-B97C-22BB8196C93B}" type="parTrans" cxnId="{B16623CF-CBAE-4752-9503-1B0D39BF7625}">
      <dgm:prSet/>
      <dgm:spPr/>
      <dgm:t>
        <a:bodyPr/>
        <a:lstStyle/>
        <a:p>
          <a:endParaRPr lang="en-US"/>
        </a:p>
      </dgm:t>
    </dgm:pt>
    <dgm:pt modelId="{F650E8C7-64CF-4E3A-A5A8-04CD90536E32}" type="sibTrans" cxnId="{B16623CF-CBAE-4752-9503-1B0D39BF7625}">
      <dgm:prSet/>
      <dgm:spPr/>
      <dgm:t>
        <a:bodyPr/>
        <a:lstStyle/>
        <a:p>
          <a:endParaRPr lang="en-US"/>
        </a:p>
      </dgm:t>
    </dgm:pt>
    <dgm:pt modelId="{A80FE2D3-EC85-483E-A20A-5A0FD803F757}">
      <dgm:prSet phldrT="[Text]" custT="1"/>
      <dgm:spPr>
        <a:solidFill>
          <a:schemeClr val="tx2">
            <a:lumMod val="20000"/>
            <a:lumOff val="80000"/>
          </a:schemeClr>
        </a:solidFill>
      </dgm:spPr>
      <dgm:t>
        <a:bodyPr/>
        <a:lstStyle/>
        <a:p>
          <a:r>
            <a:rPr lang="en-US" sz="1800" b="1" dirty="0">
              <a:solidFill>
                <a:schemeClr val="dk1"/>
              </a:solidFill>
              <a:effectLst/>
              <a:latin typeface="+mn-lt"/>
              <a:ea typeface="+mn-ea"/>
              <a:cs typeface="+mn-cs"/>
            </a:rPr>
            <a:t>PROGRAM PLANNING / MEETING ORGANIZATION</a:t>
          </a:r>
          <a:endParaRPr lang="en-US" sz="1800" dirty="0"/>
        </a:p>
      </dgm:t>
    </dgm:pt>
    <dgm:pt modelId="{D2D3D40C-B41C-4A7A-8694-24E8953C4E19}" type="parTrans" cxnId="{89958AD9-4843-4A1B-999F-ACD291D2B479}">
      <dgm:prSet/>
      <dgm:spPr/>
      <dgm:t>
        <a:bodyPr/>
        <a:lstStyle/>
        <a:p>
          <a:endParaRPr lang="en-US"/>
        </a:p>
      </dgm:t>
    </dgm:pt>
    <dgm:pt modelId="{73BBC77A-AAF6-4D44-AB6A-30D30B8E9F5E}" type="sibTrans" cxnId="{89958AD9-4843-4A1B-999F-ACD291D2B479}">
      <dgm:prSet/>
      <dgm:spPr/>
      <dgm:t>
        <a:bodyPr/>
        <a:lstStyle/>
        <a:p>
          <a:endParaRPr lang="en-US"/>
        </a:p>
      </dgm:t>
    </dgm:pt>
    <dgm:pt modelId="{4EA87C96-064C-47A8-9829-4180085DD5DA}">
      <dgm:prSet phldrT="[Text]" custT="1"/>
      <dgm:spPr>
        <a:solidFill>
          <a:schemeClr val="accent5">
            <a:lumMod val="20000"/>
            <a:lumOff val="80000"/>
          </a:schemeClr>
        </a:solidFill>
      </dgm:spPr>
      <dgm:t>
        <a:bodyPr/>
        <a:lstStyle/>
        <a:p>
          <a:pPr rtl="0"/>
          <a:r>
            <a:rPr lang="en-US" sz="1800" b="1" dirty="0">
              <a:solidFill>
                <a:schemeClr val="dk1"/>
              </a:solidFill>
              <a:effectLst/>
              <a:latin typeface="+mn-lt"/>
              <a:ea typeface="+mn-ea"/>
              <a:cs typeface="+mn-cs"/>
            </a:rPr>
            <a:t>MEMBERSHIP STRENGTH</a:t>
          </a:r>
          <a:endParaRPr lang="en-US" sz="1800" dirty="0"/>
        </a:p>
      </dgm:t>
    </dgm:pt>
    <dgm:pt modelId="{4694E7E9-9913-4C7A-A758-20F44634A2E9}" type="parTrans" cxnId="{220BABDB-F163-4BFB-BA21-14033C17638F}">
      <dgm:prSet/>
      <dgm:spPr/>
      <dgm:t>
        <a:bodyPr/>
        <a:lstStyle/>
        <a:p>
          <a:endParaRPr lang="en-US"/>
        </a:p>
      </dgm:t>
    </dgm:pt>
    <dgm:pt modelId="{9ADDDA51-6481-460A-B1F3-0C7CFB82EC2C}" type="sibTrans" cxnId="{220BABDB-F163-4BFB-BA21-14033C17638F}">
      <dgm:prSet/>
      <dgm:spPr/>
      <dgm:t>
        <a:bodyPr/>
        <a:lstStyle/>
        <a:p>
          <a:endParaRPr lang="en-US"/>
        </a:p>
      </dgm:t>
    </dgm:pt>
    <dgm:pt modelId="{6AD2DF78-D0E3-4EA2-AD4D-D7D8D0ABE252}">
      <dgm:prSet custT="1"/>
      <dgm:spPr>
        <a:solidFill>
          <a:schemeClr val="accent3">
            <a:lumMod val="20000"/>
            <a:lumOff val="80000"/>
          </a:schemeClr>
        </a:solidFill>
      </dgm:spPr>
      <dgm:t>
        <a:bodyPr/>
        <a:lstStyle/>
        <a:p>
          <a:r>
            <a:rPr lang="en-US" sz="1800" b="1" dirty="0">
              <a:solidFill>
                <a:schemeClr val="dk1"/>
              </a:solidFill>
              <a:effectLst/>
              <a:latin typeface="+mn-lt"/>
              <a:ea typeface="+mn-ea"/>
              <a:cs typeface="+mn-cs"/>
            </a:rPr>
            <a:t>ACHIEVEMENT RECOGNITION</a:t>
          </a:r>
          <a:endParaRPr lang="en-US" sz="1800" dirty="0"/>
        </a:p>
      </dgm:t>
    </dgm:pt>
    <dgm:pt modelId="{DA0DBAA9-4F42-484B-9980-DD3C6BDC165C}" type="parTrans" cxnId="{104A109E-7B5B-4EAE-A55F-B19091C95573}">
      <dgm:prSet/>
      <dgm:spPr/>
      <dgm:t>
        <a:bodyPr/>
        <a:lstStyle/>
        <a:p>
          <a:endParaRPr lang="en-US"/>
        </a:p>
      </dgm:t>
    </dgm:pt>
    <dgm:pt modelId="{D3FA2EBF-95C2-4FBE-A53B-4A0514A684CF}" type="sibTrans" cxnId="{104A109E-7B5B-4EAE-A55F-B19091C95573}">
      <dgm:prSet/>
      <dgm:spPr/>
      <dgm:t>
        <a:bodyPr/>
        <a:lstStyle/>
        <a:p>
          <a:endParaRPr lang="en-US"/>
        </a:p>
      </dgm:t>
    </dgm:pt>
    <dgm:pt modelId="{160DFC31-2642-43F0-B6E8-1E1BA174CD98}" type="pres">
      <dgm:prSet presAssocID="{121328A7-4A6F-46D8-BAE0-C590DF71E859}" presName="diagram" presStyleCnt="0">
        <dgm:presLayoutVars>
          <dgm:dir/>
          <dgm:resizeHandles val="exact"/>
        </dgm:presLayoutVars>
      </dgm:prSet>
      <dgm:spPr/>
    </dgm:pt>
    <dgm:pt modelId="{5A4691AF-B7A6-4C25-822B-67B3EC83C3CA}" type="pres">
      <dgm:prSet presAssocID="{B6E59C55-349B-43EB-ABEC-B9124EA8226F}" presName="node" presStyleLbl="node1" presStyleIdx="0" presStyleCnt="6">
        <dgm:presLayoutVars>
          <dgm:bulletEnabled val="1"/>
        </dgm:presLayoutVars>
      </dgm:prSet>
      <dgm:spPr/>
    </dgm:pt>
    <dgm:pt modelId="{0850230A-7736-4AAD-9252-0838BC4EE3BC}" type="pres">
      <dgm:prSet presAssocID="{E914EC47-7554-45B1-AE89-01A790078182}" presName="sibTrans" presStyleCnt="0"/>
      <dgm:spPr/>
    </dgm:pt>
    <dgm:pt modelId="{C39E6ABF-90F7-4423-AAB0-C2F6BC49DE43}" type="pres">
      <dgm:prSet presAssocID="{1A76EA07-08F8-475D-8B95-00F61ECBB4CA}" presName="node" presStyleLbl="node1" presStyleIdx="1" presStyleCnt="6">
        <dgm:presLayoutVars>
          <dgm:bulletEnabled val="1"/>
        </dgm:presLayoutVars>
      </dgm:prSet>
      <dgm:spPr/>
    </dgm:pt>
    <dgm:pt modelId="{BD04F342-EEAB-40C3-AB6C-22EB60CBC6FF}" type="pres">
      <dgm:prSet presAssocID="{59BED884-B57F-475C-86F3-53F4E9FE782B}" presName="sibTrans" presStyleCnt="0"/>
      <dgm:spPr/>
    </dgm:pt>
    <dgm:pt modelId="{ABF3321A-728A-45D6-AD0B-A9BA64A82828}" type="pres">
      <dgm:prSet presAssocID="{619BE4C7-402E-417F-BA2B-F89C1856A184}" presName="node" presStyleLbl="node1" presStyleIdx="2" presStyleCnt="6">
        <dgm:presLayoutVars>
          <dgm:bulletEnabled val="1"/>
        </dgm:presLayoutVars>
      </dgm:prSet>
      <dgm:spPr/>
    </dgm:pt>
    <dgm:pt modelId="{83733EC3-D5AA-4C09-ABF1-03EB26AB9E6E}" type="pres">
      <dgm:prSet presAssocID="{F650E8C7-64CF-4E3A-A5A8-04CD90536E32}" presName="sibTrans" presStyleCnt="0"/>
      <dgm:spPr/>
    </dgm:pt>
    <dgm:pt modelId="{3F2AAA49-35D5-4090-86F7-95FD496F7186}" type="pres">
      <dgm:prSet presAssocID="{A80FE2D3-EC85-483E-A20A-5A0FD803F757}" presName="node" presStyleLbl="node1" presStyleIdx="3" presStyleCnt="6">
        <dgm:presLayoutVars>
          <dgm:bulletEnabled val="1"/>
        </dgm:presLayoutVars>
      </dgm:prSet>
      <dgm:spPr/>
    </dgm:pt>
    <dgm:pt modelId="{697EC3EC-4C7C-4FCC-B37D-BE25F2383DBE}" type="pres">
      <dgm:prSet presAssocID="{73BBC77A-AAF6-4D44-AB6A-30D30B8E9F5E}" presName="sibTrans" presStyleCnt="0"/>
      <dgm:spPr/>
    </dgm:pt>
    <dgm:pt modelId="{2F23BC2D-FF9A-4A19-BAA5-1F21033FCB7A}" type="pres">
      <dgm:prSet presAssocID="{4EA87C96-064C-47A8-9829-4180085DD5DA}" presName="node" presStyleLbl="node1" presStyleIdx="4" presStyleCnt="6">
        <dgm:presLayoutVars>
          <dgm:bulletEnabled val="1"/>
        </dgm:presLayoutVars>
      </dgm:prSet>
      <dgm:spPr/>
    </dgm:pt>
    <dgm:pt modelId="{1B64C7CD-90CF-4940-A8C7-6F53F47DB5C5}" type="pres">
      <dgm:prSet presAssocID="{9ADDDA51-6481-460A-B1F3-0C7CFB82EC2C}" presName="sibTrans" presStyleCnt="0"/>
      <dgm:spPr/>
    </dgm:pt>
    <dgm:pt modelId="{AD626CFE-26CF-4728-8541-B02D9FBB9D52}" type="pres">
      <dgm:prSet presAssocID="{6AD2DF78-D0E3-4EA2-AD4D-D7D8D0ABE252}" presName="node" presStyleLbl="node1" presStyleIdx="5" presStyleCnt="6">
        <dgm:presLayoutVars>
          <dgm:bulletEnabled val="1"/>
        </dgm:presLayoutVars>
      </dgm:prSet>
      <dgm:spPr/>
    </dgm:pt>
  </dgm:ptLst>
  <dgm:cxnLst>
    <dgm:cxn modelId="{3F0C4539-9292-487F-9035-88B1C09D8282}" type="presOf" srcId="{B6E59C55-349B-43EB-ABEC-B9124EA8226F}" destId="{5A4691AF-B7A6-4C25-822B-67B3EC83C3CA}" srcOrd="0" destOrd="0" presId="urn:microsoft.com/office/officeart/2005/8/layout/default"/>
    <dgm:cxn modelId="{E0B12062-6877-4908-8F6D-692E59BA8C03}" type="presOf" srcId="{619BE4C7-402E-417F-BA2B-F89C1856A184}" destId="{ABF3321A-728A-45D6-AD0B-A9BA64A82828}" srcOrd="0" destOrd="0" presId="urn:microsoft.com/office/officeart/2005/8/layout/default"/>
    <dgm:cxn modelId="{3F278744-D6A2-40E8-9BFB-BD2A31B77FD0}" type="presOf" srcId="{1A76EA07-08F8-475D-8B95-00F61ECBB4CA}" destId="{C39E6ABF-90F7-4423-AAB0-C2F6BC49DE43}" srcOrd="0" destOrd="0" presId="urn:microsoft.com/office/officeart/2005/8/layout/default"/>
    <dgm:cxn modelId="{CB121367-4134-4F44-9858-614F674D4F8E}" type="presOf" srcId="{4EA87C96-064C-47A8-9829-4180085DD5DA}" destId="{2F23BC2D-FF9A-4A19-BAA5-1F21033FCB7A}" srcOrd="0" destOrd="0" presId="urn:microsoft.com/office/officeart/2005/8/layout/default"/>
    <dgm:cxn modelId="{B823DF6F-ED57-42ED-9CF9-B4E8945A40A8}" srcId="{121328A7-4A6F-46D8-BAE0-C590DF71E859}" destId="{1A76EA07-08F8-475D-8B95-00F61ECBB4CA}" srcOrd="1" destOrd="0" parTransId="{FD581A1A-B43B-4626-B314-C45D1B49B668}" sibTransId="{59BED884-B57F-475C-86F3-53F4E9FE782B}"/>
    <dgm:cxn modelId="{F5B35550-38C6-46D2-88C1-243D6E0CE0AE}" type="presOf" srcId="{121328A7-4A6F-46D8-BAE0-C590DF71E859}" destId="{160DFC31-2642-43F0-B6E8-1E1BA174CD98}" srcOrd="0" destOrd="0" presId="urn:microsoft.com/office/officeart/2005/8/layout/default"/>
    <dgm:cxn modelId="{CABEBA56-16A7-4C75-A807-9B22DB0918D1}" type="presOf" srcId="{6AD2DF78-D0E3-4EA2-AD4D-D7D8D0ABE252}" destId="{AD626CFE-26CF-4728-8541-B02D9FBB9D52}" srcOrd="0" destOrd="0" presId="urn:microsoft.com/office/officeart/2005/8/layout/default"/>
    <dgm:cxn modelId="{104A109E-7B5B-4EAE-A55F-B19091C95573}" srcId="{121328A7-4A6F-46D8-BAE0-C590DF71E859}" destId="{6AD2DF78-D0E3-4EA2-AD4D-D7D8D0ABE252}" srcOrd="5" destOrd="0" parTransId="{DA0DBAA9-4F42-484B-9980-DD3C6BDC165C}" sibTransId="{D3FA2EBF-95C2-4FBE-A53B-4A0514A684CF}"/>
    <dgm:cxn modelId="{B16623CF-CBAE-4752-9503-1B0D39BF7625}" srcId="{121328A7-4A6F-46D8-BAE0-C590DF71E859}" destId="{619BE4C7-402E-417F-BA2B-F89C1856A184}" srcOrd="2" destOrd="0" parTransId="{9CECF39C-1D25-4D76-B97C-22BB8196C93B}" sibTransId="{F650E8C7-64CF-4E3A-A5A8-04CD90536E32}"/>
    <dgm:cxn modelId="{75701ED2-21B7-43C0-B939-20D08D7A6845}" type="presOf" srcId="{A80FE2D3-EC85-483E-A20A-5A0FD803F757}" destId="{3F2AAA49-35D5-4090-86F7-95FD496F7186}" srcOrd="0" destOrd="0" presId="urn:microsoft.com/office/officeart/2005/8/layout/default"/>
    <dgm:cxn modelId="{89958AD9-4843-4A1B-999F-ACD291D2B479}" srcId="{121328A7-4A6F-46D8-BAE0-C590DF71E859}" destId="{A80FE2D3-EC85-483E-A20A-5A0FD803F757}" srcOrd="3" destOrd="0" parTransId="{D2D3D40C-B41C-4A7A-8694-24E8953C4E19}" sibTransId="{73BBC77A-AAF6-4D44-AB6A-30D30B8E9F5E}"/>
    <dgm:cxn modelId="{220BABDB-F163-4BFB-BA21-14033C17638F}" srcId="{121328A7-4A6F-46D8-BAE0-C590DF71E859}" destId="{4EA87C96-064C-47A8-9829-4180085DD5DA}" srcOrd="4" destOrd="0" parTransId="{4694E7E9-9913-4C7A-A758-20F44634A2E9}" sibTransId="{9ADDDA51-6481-460A-B1F3-0C7CFB82EC2C}"/>
    <dgm:cxn modelId="{08BC75E5-EB30-461C-8698-0AD562370E2D}" srcId="{121328A7-4A6F-46D8-BAE0-C590DF71E859}" destId="{B6E59C55-349B-43EB-ABEC-B9124EA8226F}" srcOrd="0" destOrd="0" parTransId="{2CF22BEC-E171-4881-8383-B4FD0086C619}" sibTransId="{E914EC47-7554-45B1-AE89-01A790078182}"/>
    <dgm:cxn modelId="{AD24FF26-42B4-4EDA-BC35-86195F379669}" type="presParOf" srcId="{160DFC31-2642-43F0-B6E8-1E1BA174CD98}" destId="{5A4691AF-B7A6-4C25-822B-67B3EC83C3CA}" srcOrd="0" destOrd="0" presId="urn:microsoft.com/office/officeart/2005/8/layout/default"/>
    <dgm:cxn modelId="{D3168FE6-5A19-4A4C-96DE-0FB4B30F46A9}" type="presParOf" srcId="{160DFC31-2642-43F0-B6E8-1E1BA174CD98}" destId="{0850230A-7736-4AAD-9252-0838BC4EE3BC}" srcOrd="1" destOrd="0" presId="urn:microsoft.com/office/officeart/2005/8/layout/default"/>
    <dgm:cxn modelId="{AFB25211-57F6-4781-8BDF-0E373CDA6F38}" type="presParOf" srcId="{160DFC31-2642-43F0-B6E8-1E1BA174CD98}" destId="{C39E6ABF-90F7-4423-AAB0-C2F6BC49DE43}" srcOrd="2" destOrd="0" presId="urn:microsoft.com/office/officeart/2005/8/layout/default"/>
    <dgm:cxn modelId="{39552170-3A24-4570-B172-79509ECFE048}" type="presParOf" srcId="{160DFC31-2642-43F0-B6E8-1E1BA174CD98}" destId="{BD04F342-EEAB-40C3-AB6C-22EB60CBC6FF}" srcOrd="3" destOrd="0" presId="urn:microsoft.com/office/officeart/2005/8/layout/default"/>
    <dgm:cxn modelId="{5C9C7400-929B-4A7F-B90C-7BD345F97C66}" type="presParOf" srcId="{160DFC31-2642-43F0-B6E8-1E1BA174CD98}" destId="{ABF3321A-728A-45D6-AD0B-A9BA64A82828}" srcOrd="4" destOrd="0" presId="urn:microsoft.com/office/officeart/2005/8/layout/default"/>
    <dgm:cxn modelId="{A29E349C-3E5F-4E88-8180-6589A8EEBF73}" type="presParOf" srcId="{160DFC31-2642-43F0-B6E8-1E1BA174CD98}" destId="{83733EC3-D5AA-4C09-ABF1-03EB26AB9E6E}" srcOrd="5" destOrd="0" presId="urn:microsoft.com/office/officeart/2005/8/layout/default"/>
    <dgm:cxn modelId="{56AB5BD9-708E-4FDF-8B35-C1C2FB62A8EB}" type="presParOf" srcId="{160DFC31-2642-43F0-B6E8-1E1BA174CD98}" destId="{3F2AAA49-35D5-4090-86F7-95FD496F7186}" srcOrd="6" destOrd="0" presId="urn:microsoft.com/office/officeart/2005/8/layout/default"/>
    <dgm:cxn modelId="{AAF612E4-0990-4F7D-A574-A02CB156FFF2}" type="presParOf" srcId="{160DFC31-2642-43F0-B6E8-1E1BA174CD98}" destId="{697EC3EC-4C7C-4FCC-B37D-BE25F2383DBE}" srcOrd="7" destOrd="0" presId="urn:microsoft.com/office/officeart/2005/8/layout/default"/>
    <dgm:cxn modelId="{E7003E31-8179-48BF-A844-F8F8A3167789}" type="presParOf" srcId="{160DFC31-2642-43F0-B6E8-1E1BA174CD98}" destId="{2F23BC2D-FF9A-4A19-BAA5-1F21033FCB7A}" srcOrd="8" destOrd="0" presId="urn:microsoft.com/office/officeart/2005/8/layout/default"/>
    <dgm:cxn modelId="{8D08242A-1709-44B8-8199-282DB534526A}" type="presParOf" srcId="{160DFC31-2642-43F0-B6E8-1E1BA174CD98}" destId="{1B64C7CD-90CF-4940-A8C7-6F53F47DB5C5}" srcOrd="9" destOrd="0" presId="urn:microsoft.com/office/officeart/2005/8/layout/default"/>
    <dgm:cxn modelId="{AC13AA97-B6C6-4587-8323-16661316A52F}" type="presParOf" srcId="{160DFC31-2642-43F0-B6E8-1E1BA174CD98}" destId="{AD626CFE-26CF-4728-8541-B02D9FBB9D5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1328A7-4A6F-46D8-BAE0-C590DF71E85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6E59C55-349B-43EB-ABEC-B9124EA8226F}">
      <dgm:prSet phldrT="[Text]" custT="1"/>
      <dgm:spPr>
        <a:solidFill>
          <a:srgbClr val="FEDAF7"/>
        </a:solidFill>
      </dgm:spPr>
      <dgm:t>
        <a:bodyPr/>
        <a:lstStyle/>
        <a:p>
          <a:r>
            <a:rPr lang="en-US" sz="4400" b="1" dirty="0">
              <a:solidFill>
                <a:schemeClr val="bg1">
                  <a:lumMod val="50000"/>
                </a:schemeClr>
              </a:solidFill>
              <a:effectLst/>
              <a:latin typeface="+mn-lt"/>
              <a:ea typeface="+mn-ea"/>
              <a:cs typeface="+mn-cs"/>
            </a:rPr>
            <a:t>FIRST IMPRESSIONS</a:t>
          </a:r>
          <a:endParaRPr lang="en-US" sz="4400" dirty="0">
            <a:solidFill>
              <a:schemeClr val="bg1">
                <a:lumMod val="50000"/>
              </a:schemeClr>
            </a:solidFill>
          </a:endParaRPr>
        </a:p>
      </dgm:t>
    </dgm:pt>
    <dgm:pt modelId="{2CF22BEC-E171-4881-8383-B4FD0086C619}" type="parTrans" cxnId="{08BC75E5-EB30-461C-8698-0AD562370E2D}">
      <dgm:prSet/>
      <dgm:spPr/>
      <dgm:t>
        <a:bodyPr/>
        <a:lstStyle/>
        <a:p>
          <a:endParaRPr lang="en-US"/>
        </a:p>
      </dgm:t>
    </dgm:pt>
    <dgm:pt modelId="{E914EC47-7554-45B1-AE89-01A790078182}" type="sibTrans" cxnId="{08BC75E5-EB30-461C-8698-0AD562370E2D}">
      <dgm:prSet/>
      <dgm:spPr/>
      <dgm:t>
        <a:bodyPr/>
        <a:lstStyle/>
        <a:p>
          <a:endParaRPr lang="en-US"/>
        </a:p>
      </dgm:t>
    </dgm:pt>
    <dgm:pt modelId="{160DFC31-2642-43F0-B6E8-1E1BA174CD98}" type="pres">
      <dgm:prSet presAssocID="{121328A7-4A6F-46D8-BAE0-C590DF71E859}" presName="diagram" presStyleCnt="0">
        <dgm:presLayoutVars>
          <dgm:dir/>
          <dgm:resizeHandles val="exact"/>
        </dgm:presLayoutVars>
      </dgm:prSet>
      <dgm:spPr/>
    </dgm:pt>
    <dgm:pt modelId="{5A4691AF-B7A6-4C25-822B-67B3EC83C3CA}" type="pres">
      <dgm:prSet presAssocID="{B6E59C55-349B-43EB-ABEC-B9124EA8226F}" presName="node" presStyleLbl="node1" presStyleIdx="0" presStyleCnt="1">
        <dgm:presLayoutVars>
          <dgm:bulletEnabled val="1"/>
        </dgm:presLayoutVars>
      </dgm:prSet>
      <dgm:spPr/>
    </dgm:pt>
  </dgm:ptLst>
  <dgm:cxnLst>
    <dgm:cxn modelId="{3F0C4539-9292-487F-9035-88B1C09D8282}" type="presOf" srcId="{B6E59C55-349B-43EB-ABEC-B9124EA8226F}" destId="{5A4691AF-B7A6-4C25-822B-67B3EC83C3CA}" srcOrd="0" destOrd="0" presId="urn:microsoft.com/office/officeart/2005/8/layout/default"/>
    <dgm:cxn modelId="{F5B35550-38C6-46D2-88C1-243D6E0CE0AE}" type="presOf" srcId="{121328A7-4A6F-46D8-BAE0-C590DF71E859}" destId="{160DFC31-2642-43F0-B6E8-1E1BA174CD98}" srcOrd="0" destOrd="0" presId="urn:microsoft.com/office/officeart/2005/8/layout/default"/>
    <dgm:cxn modelId="{08BC75E5-EB30-461C-8698-0AD562370E2D}" srcId="{121328A7-4A6F-46D8-BAE0-C590DF71E859}" destId="{B6E59C55-349B-43EB-ABEC-B9124EA8226F}" srcOrd="0" destOrd="0" parTransId="{2CF22BEC-E171-4881-8383-B4FD0086C619}" sibTransId="{E914EC47-7554-45B1-AE89-01A790078182}"/>
    <dgm:cxn modelId="{AD24FF26-42B4-4EDA-BC35-86195F379669}" type="presParOf" srcId="{160DFC31-2642-43F0-B6E8-1E1BA174CD98}" destId="{5A4691AF-B7A6-4C25-822B-67B3EC83C3CA}"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1328A7-4A6F-46D8-BAE0-C590DF71E85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A76EA07-08F8-475D-8B95-00F61ECBB4CA}">
      <dgm:prSet phldrT="[Text]" custT="1"/>
      <dgm:spPr>
        <a:solidFill>
          <a:schemeClr val="accent4">
            <a:lumMod val="20000"/>
            <a:lumOff val="80000"/>
          </a:schemeClr>
        </a:solidFill>
      </dgm:spPr>
      <dgm:t>
        <a:bodyPr/>
        <a:lstStyle/>
        <a:p>
          <a:pPr marL="0" lvl="0" indent="0" algn="ctr" defTabSz="1955800">
            <a:lnSpc>
              <a:spcPct val="90000"/>
            </a:lnSpc>
            <a:spcBef>
              <a:spcPct val="0"/>
            </a:spcBef>
            <a:spcAft>
              <a:spcPct val="35000"/>
            </a:spcAft>
            <a:buNone/>
          </a:pPr>
          <a:r>
            <a:rPr lang="en-US" sz="4400" b="1" kern="1200" dirty="0">
              <a:solidFill>
                <a:prstClr val="white">
                  <a:lumMod val="50000"/>
                </a:prstClr>
              </a:solidFill>
              <a:effectLst/>
              <a:latin typeface="Constantia"/>
              <a:ea typeface="+mn-ea"/>
              <a:cs typeface="+mn-cs"/>
            </a:rPr>
            <a:t>MEMBERSHIP ORIENTATION</a:t>
          </a:r>
        </a:p>
      </dgm:t>
    </dgm:pt>
    <dgm:pt modelId="{FD581A1A-B43B-4626-B314-C45D1B49B668}" type="parTrans" cxnId="{B823DF6F-ED57-42ED-9CF9-B4E8945A40A8}">
      <dgm:prSet/>
      <dgm:spPr/>
      <dgm:t>
        <a:bodyPr/>
        <a:lstStyle/>
        <a:p>
          <a:endParaRPr lang="en-US"/>
        </a:p>
      </dgm:t>
    </dgm:pt>
    <dgm:pt modelId="{59BED884-B57F-475C-86F3-53F4E9FE782B}" type="sibTrans" cxnId="{B823DF6F-ED57-42ED-9CF9-B4E8945A40A8}">
      <dgm:prSet/>
      <dgm:spPr/>
      <dgm:t>
        <a:bodyPr/>
        <a:lstStyle/>
        <a:p>
          <a:endParaRPr lang="en-US"/>
        </a:p>
      </dgm:t>
    </dgm:pt>
    <dgm:pt modelId="{160DFC31-2642-43F0-B6E8-1E1BA174CD98}" type="pres">
      <dgm:prSet presAssocID="{121328A7-4A6F-46D8-BAE0-C590DF71E859}" presName="diagram" presStyleCnt="0">
        <dgm:presLayoutVars>
          <dgm:dir/>
          <dgm:resizeHandles val="exact"/>
        </dgm:presLayoutVars>
      </dgm:prSet>
      <dgm:spPr/>
    </dgm:pt>
    <dgm:pt modelId="{C39E6ABF-90F7-4423-AAB0-C2F6BC49DE43}" type="pres">
      <dgm:prSet presAssocID="{1A76EA07-08F8-475D-8B95-00F61ECBB4CA}" presName="node" presStyleLbl="node1" presStyleIdx="0" presStyleCnt="1">
        <dgm:presLayoutVars>
          <dgm:bulletEnabled val="1"/>
        </dgm:presLayoutVars>
      </dgm:prSet>
      <dgm:spPr/>
    </dgm:pt>
  </dgm:ptLst>
  <dgm:cxnLst>
    <dgm:cxn modelId="{3F278744-D6A2-40E8-9BFB-BD2A31B77FD0}" type="presOf" srcId="{1A76EA07-08F8-475D-8B95-00F61ECBB4CA}" destId="{C39E6ABF-90F7-4423-AAB0-C2F6BC49DE43}" srcOrd="0" destOrd="0" presId="urn:microsoft.com/office/officeart/2005/8/layout/default"/>
    <dgm:cxn modelId="{B823DF6F-ED57-42ED-9CF9-B4E8945A40A8}" srcId="{121328A7-4A6F-46D8-BAE0-C590DF71E859}" destId="{1A76EA07-08F8-475D-8B95-00F61ECBB4CA}" srcOrd="0" destOrd="0" parTransId="{FD581A1A-B43B-4626-B314-C45D1B49B668}" sibTransId="{59BED884-B57F-475C-86F3-53F4E9FE782B}"/>
    <dgm:cxn modelId="{F5B35550-38C6-46D2-88C1-243D6E0CE0AE}" type="presOf" srcId="{121328A7-4A6F-46D8-BAE0-C590DF71E859}" destId="{160DFC31-2642-43F0-B6E8-1E1BA174CD98}" srcOrd="0" destOrd="0" presId="urn:microsoft.com/office/officeart/2005/8/layout/default"/>
    <dgm:cxn modelId="{AFB25211-57F6-4781-8BDF-0E373CDA6F38}" type="presParOf" srcId="{160DFC31-2642-43F0-B6E8-1E1BA174CD98}" destId="{C39E6ABF-90F7-4423-AAB0-C2F6BC49DE43}"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1328A7-4A6F-46D8-BAE0-C590DF71E85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19BE4C7-402E-417F-BA2B-F89C1856A184}">
      <dgm:prSet phldrT="[Text]" custT="1"/>
      <dgm:spPr>
        <a:solidFill>
          <a:schemeClr val="accent6">
            <a:lumMod val="20000"/>
            <a:lumOff val="80000"/>
          </a:schemeClr>
        </a:solidFill>
      </dgm:spPr>
      <dgm:t>
        <a:bodyPr/>
        <a:lstStyle/>
        <a:p>
          <a:pPr marL="0" lvl="0" indent="0" algn="ctr" defTabSz="1955800">
            <a:lnSpc>
              <a:spcPct val="90000"/>
            </a:lnSpc>
            <a:spcBef>
              <a:spcPct val="0"/>
            </a:spcBef>
            <a:spcAft>
              <a:spcPct val="35000"/>
            </a:spcAft>
            <a:buNone/>
          </a:pPr>
          <a:r>
            <a:rPr lang="en-US" sz="4400" b="1" kern="1200" dirty="0">
              <a:solidFill>
                <a:prstClr val="white">
                  <a:lumMod val="50000"/>
                </a:prstClr>
              </a:solidFill>
              <a:effectLst/>
              <a:latin typeface="Constantia"/>
              <a:ea typeface="+mn-ea"/>
              <a:cs typeface="+mn-cs"/>
            </a:rPr>
            <a:t>FELLOWSHIP, VARIETY,  COMMUNICATION</a:t>
          </a:r>
        </a:p>
      </dgm:t>
    </dgm:pt>
    <dgm:pt modelId="{9CECF39C-1D25-4D76-B97C-22BB8196C93B}" type="parTrans" cxnId="{B16623CF-CBAE-4752-9503-1B0D39BF7625}">
      <dgm:prSet/>
      <dgm:spPr/>
      <dgm:t>
        <a:bodyPr/>
        <a:lstStyle/>
        <a:p>
          <a:endParaRPr lang="en-US"/>
        </a:p>
      </dgm:t>
    </dgm:pt>
    <dgm:pt modelId="{F650E8C7-64CF-4E3A-A5A8-04CD90536E32}" type="sibTrans" cxnId="{B16623CF-CBAE-4752-9503-1B0D39BF7625}">
      <dgm:prSet/>
      <dgm:spPr/>
      <dgm:t>
        <a:bodyPr/>
        <a:lstStyle/>
        <a:p>
          <a:endParaRPr lang="en-US"/>
        </a:p>
      </dgm:t>
    </dgm:pt>
    <dgm:pt modelId="{160DFC31-2642-43F0-B6E8-1E1BA174CD98}" type="pres">
      <dgm:prSet presAssocID="{121328A7-4A6F-46D8-BAE0-C590DF71E859}" presName="diagram" presStyleCnt="0">
        <dgm:presLayoutVars>
          <dgm:dir/>
          <dgm:resizeHandles val="exact"/>
        </dgm:presLayoutVars>
      </dgm:prSet>
      <dgm:spPr/>
    </dgm:pt>
    <dgm:pt modelId="{ABF3321A-728A-45D6-AD0B-A9BA64A82828}" type="pres">
      <dgm:prSet presAssocID="{619BE4C7-402E-417F-BA2B-F89C1856A184}" presName="node" presStyleLbl="node1" presStyleIdx="0" presStyleCnt="1">
        <dgm:presLayoutVars>
          <dgm:bulletEnabled val="1"/>
        </dgm:presLayoutVars>
      </dgm:prSet>
      <dgm:spPr/>
    </dgm:pt>
  </dgm:ptLst>
  <dgm:cxnLst>
    <dgm:cxn modelId="{E0B12062-6877-4908-8F6D-692E59BA8C03}" type="presOf" srcId="{619BE4C7-402E-417F-BA2B-F89C1856A184}" destId="{ABF3321A-728A-45D6-AD0B-A9BA64A82828}" srcOrd="0" destOrd="0" presId="urn:microsoft.com/office/officeart/2005/8/layout/default"/>
    <dgm:cxn modelId="{F5B35550-38C6-46D2-88C1-243D6E0CE0AE}" type="presOf" srcId="{121328A7-4A6F-46D8-BAE0-C590DF71E859}" destId="{160DFC31-2642-43F0-B6E8-1E1BA174CD98}" srcOrd="0" destOrd="0" presId="urn:microsoft.com/office/officeart/2005/8/layout/default"/>
    <dgm:cxn modelId="{B16623CF-CBAE-4752-9503-1B0D39BF7625}" srcId="{121328A7-4A6F-46D8-BAE0-C590DF71E859}" destId="{619BE4C7-402E-417F-BA2B-F89C1856A184}" srcOrd="0" destOrd="0" parTransId="{9CECF39C-1D25-4D76-B97C-22BB8196C93B}" sibTransId="{F650E8C7-64CF-4E3A-A5A8-04CD90536E32}"/>
    <dgm:cxn modelId="{5C9C7400-929B-4A7F-B90C-7BD345F97C66}" type="presParOf" srcId="{160DFC31-2642-43F0-B6E8-1E1BA174CD98}" destId="{ABF3321A-728A-45D6-AD0B-A9BA64A82828}"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1328A7-4A6F-46D8-BAE0-C590DF71E85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80FE2D3-EC85-483E-A20A-5A0FD803F757}">
      <dgm:prSet phldrT="[Text]" custT="1"/>
      <dgm:spPr>
        <a:solidFill>
          <a:schemeClr val="tx2">
            <a:lumMod val="20000"/>
            <a:lumOff val="80000"/>
          </a:schemeClr>
        </a:solidFill>
      </dgm:spPr>
      <dgm:t>
        <a:bodyPr/>
        <a:lstStyle/>
        <a:p>
          <a:pPr marL="0" lvl="0" indent="0" algn="ctr" defTabSz="1955800">
            <a:lnSpc>
              <a:spcPct val="90000"/>
            </a:lnSpc>
            <a:spcBef>
              <a:spcPct val="0"/>
            </a:spcBef>
            <a:spcAft>
              <a:spcPct val="35000"/>
            </a:spcAft>
            <a:buNone/>
          </a:pPr>
          <a:r>
            <a:rPr lang="en-US" sz="4400" b="1" kern="1200" dirty="0">
              <a:solidFill>
                <a:prstClr val="white">
                  <a:lumMod val="50000"/>
                </a:prstClr>
              </a:solidFill>
              <a:effectLst/>
              <a:latin typeface="Constantia"/>
              <a:ea typeface="+mn-ea"/>
              <a:cs typeface="+mn-cs"/>
            </a:rPr>
            <a:t>PROGRAM PLANNING / MEETING ORGANIZATION</a:t>
          </a:r>
        </a:p>
      </dgm:t>
    </dgm:pt>
    <dgm:pt modelId="{D2D3D40C-B41C-4A7A-8694-24E8953C4E19}" type="parTrans" cxnId="{89958AD9-4843-4A1B-999F-ACD291D2B479}">
      <dgm:prSet/>
      <dgm:spPr/>
      <dgm:t>
        <a:bodyPr/>
        <a:lstStyle/>
        <a:p>
          <a:endParaRPr lang="en-US"/>
        </a:p>
      </dgm:t>
    </dgm:pt>
    <dgm:pt modelId="{73BBC77A-AAF6-4D44-AB6A-30D30B8E9F5E}" type="sibTrans" cxnId="{89958AD9-4843-4A1B-999F-ACD291D2B479}">
      <dgm:prSet/>
      <dgm:spPr/>
      <dgm:t>
        <a:bodyPr/>
        <a:lstStyle/>
        <a:p>
          <a:endParaRPr lang="en-US"/>
        </a:p>
      </dgm:t>
    </dgm:pt>
    <dgm:pt modelId="{160DFC31-2642-43F0-B6E8-1E1BA174CD98}" type="pres">
      <dgm:prSet presAssocID="{121328A7-4A6F-46D8-BAE0-C590DF71E859}" presName="diagram" presStyleCnt="0">
        <dgm:presLayoutVars>
          <dgm:dir/>
          <dgm:resizeHandles val="exact"/>
        </dgm:presLayoutVars>
      </dgm:prSet>
      <dgm:spPr/>
    </dgm:pt>
    <dgm:pt modelId="{3F2AAA49-35D5-4090-86F7-95FD496F7186}" type="pres">
      <dgm:prSet presAssocID="{A80FE2D3-EC85-483E-A20A-5A0FD803F757}" presName="node" presStyleLbl="node1" presStyleIdx="0" presStyleCnt="1">
        <dgm:presLayoutVars>
          <dgm:bulletEnabled val="1"/>
        </dgm:presLayoutVars>
      </dgm:prSet>
      <dgm:spPr/>
    </dgm:pt>
  </dgm:ptLst>
  <dgm:cxnLst>
    <dgm:cxn modelId="{F5B35550-38C6-46D2-88C1-243D6E0CE0AE}" type="presOf" srcId="{121328A7-4A6F-46D8-BAE0-C590DF71E859}" destId="{160DFC31-2642-43F0-B6E8-1E1BA174CD98}" srcOrd="0" destOrd="0" presId="urn:microsoft.com/office/officeart/2005/8/layout/default"/>
    <dgm:cxn modelId="{75701ED2-21B7-43C0-B939-20D08D7A6845}" type="presOf" srcId="{A80FE2D3-EC85-483E-A20A-5A0FD803F757}" destId="{3F2AAA49-35D5-4090-86F7-95FD496F7186}" srcOrd="0" destOrd="0" presId="urn:microsoft.com/office/officeart/2005/8/layout/default"/>
    <dgm:cxn modelId="{89958AD9-4843-4A1B-999F-ACD291D2B479}" srcId="{121328A7-4A6F-46D8-BAE0-C590DF71E859}" destId="{A80FE2D3-EC85-483E-A20A-5A0FD803F757}" srcOrd="0" destOrd="0" parTransId="{D2D3D40C-B41C-4A7A-8694-24E8953C4E19}" sibTransId="{73BBC77A-AAF6-4D44-AB6A-30D30B8E9F5E}"/>
    <dgm:cxn modelId="{56AB5BD9-708E-4FDF-8B35-C1C2FB62A8EB}" type="presParOf" srcId="{160DFC31-2642-43F0-B6E8-1E1BA174CD98}" destId="{3F2AAA49-35D5-4090-86F7-95FD496F718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21328A7-4A6F-46D8-BAE0-C590DF71E85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EA87C96-064C-47A8-9829-4180085DD5DA}">
      <dgm:prSet phldrT="[Text]" custT="1"/>
      <dgm:spPr>
        <a:solidFill>
          <a:schemeClr val="accent5">
            <a:lumMod val="20000"/>
            <a:lumOff val="80000"/>
          </a:schemeClr>
        </a:solidFill>
      </dgm:spPr>
      <dgm:t>
        <a:bodyPr/>
        <a:lstStyle/>
        <a:p>
          <a:pPr marL="0" lvl="0" indent="0" algn="ctr" defTabSz="1955800" rtl="0">
            <a:lnSpc>
              <a:spcPct val="90000"/>
            </a:lnSpc>
            <a:spcBef>
              <a:spcPct val="0"/>
            </a:spcBef>
            <a:spcAft>
              <a:spcPct val="35000"/>
            </a:spcAft>
            <a:buNone/>
          </a:pPr>
          <a:r>
            <a:rPr lang="en-US" sz="4400" b="1" kern="1200" dirty="0">
              <a:solidFill>
                <a:prstClr val="white">
                  <a:lumMod val="50000"/>
                </a:prstClr>
              </a:solidFill>
              <a:effectLst/>
              <a:latin typeface="Constantia"/>
              <a:ea typeface="+mn-ea"/>
              <a:cs typeface="+mn-cs"/>
            </a:rPr>
            <a:t>MEMBERSHIP STRENGTH</a:t>
          </a:r>
        </a:p>
      </dgm:t>
    </dgm:pt>
    <dgm:pt modelId="{4694E7E9-9913-4C7A-A758-20F44634A2E9}" type="parTrans" cxnId="{220BABDB-F163-4BFB-BA21-14033C17638F}">
      <dgm:prSet/>
      <dgm:spPr/>
      <dgm:t>
        <a:bodyPr/>
        <a:lstStyle/>
        <a:p>
          <a:endParaRPr lang="en-US"/>
        </a:p>
      </dgm:t>
    </dgm:pt>
    <dgm:pt modelId="{9ADDDA51-6481-460A-B1F3-0C7CFB82EC2C}" type="sibTrans" cxnId="{220BABDB-F163-4BFB-BA21-14033C17638F}">
      <dgm:prSet/>
      <dgm:spPr/>
      <dgm:t>
        <a:bodyPr/>
        <a:lstStyle/>
        <a:p>
          <a:endParaRPr lang="en-US"/>
        </a:p>
      </dgm:t>
    </dgm:pt>
    <dgm:pt modelId="{160DFC31-2642-43F0-B6E8-1E1BA174CD98}" type="pres">
      <dgm:prSet presAssocID="{121328A7-4A6F-46D8-BAE0-C590DF71E859}" presName="diagram" presStyleCnt="0">
        <dgm:presLayoutVars>
          <dgm:dir/>
          <dgm:resizeHandles val="exact"/>
        </dgm:presLayoutVars>
      </dgm:prSet>
      <dgm:spPr/>
    </dgm:pt>
    <dgm:pt modelId="{2F23BC2D-FF9A-4A19-BAA5-1F21033FCB7A}" type="pres">
      <dgm:prSet presAssocID="{4EA87C96-064C-47A8-9829-4180085DD5DA}" presName="node" presStyleLbl="node1" presStyleIdx="0" presStyleCnt="1">
        <dgm:presLayoutVars>
          <dgm:bulletEnabled val="1"/>
        </dgm:presLayoutVars>
      </dgm:prSet>
      <dgm:spPr/>
    </dgm:pt>
  </dgm:ptLst>
  <dgm:cxnLst>
    <dgm:cxn modelId="{CB121367-4134-4F44-9858-614F674D4F8E}" type="presOf" srcId="{4EA87C96-064C-47A8-9829-4180085DD5DA}" destId="{2F23BC2D-FF9A-4A19-BAA5-1F21033FCB7A}" srcOrd="0" destOrd="0" presId="urn:microsoft.com/office/officeart/2005/8/layout/default"/>
    <dgm:cxn modelId="{F5B35550-38C6-46D2-88C1-243D6E0CE0AE}" type="presOf" srcId="{121328A7-4A6F-46D8-BAE0-C590DF71E859}" destId="{160DFC31-2642-43F0-B6E8-1E1BA174CD98}" srcOrd="0" destOrd="0" presId="urn:microsoft.com/office/officeart/2005/8/layout/default"/>
    <dgm:cxn modelId="{220BABDB-F163-4BFB-BA21-14033C17638F}" srcId="{121328A7-4A6F-46D8-BAE0-C590DF71E859}" destId="{4EA87C96-064C-47A8-9829-4180085DD5DA}" srcOrd="0" destOrd="0" parTransId="{4694E7E9-9913-4C7A-A758-20F44634A2E9}" sibTransId="{9ADDDA51-6481-460A-B1F3-0C7CFB82EC2C}"/>
    <dgm:cxn modelId="{E7003E31-8179-48BF-A844-F8F8A3167789}" type="presParOf" srcId="{160DFC31-2642-43F0-B6E8-1E1BA174CD98}" destId="{2F23BC2D-FF9A-4A19-BAA5-1F21033FCB7A}"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21328A7-4A6F-46D8-BAE0-C590DF71E85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AD2DF78-D0E3-4EA2-AD4D-D7D8D0ABE252}">
      <dgm:prSet custT="1"/>
      <dgm:spPr>
        <a:solidFill>
          <a:schemeClr val="accent3">
            <a:lumMod val="20000"/>
            <a:lumOff val="80000"/>
          </a:schemeClr>
        </a:solidFill>
      </dgm:spPr>
      <dgm:t>
        <a:bodyPr/>
        <a:lstStyle/>
        <a:p>
          <a:pPr marL="0" lvl="0" indent="0" algn="ctr" defTabSz="1955800" rtl="0">
            <a:lnSpc>
              <a:spcPct val="90000"/>
            </a:lnSpc>
            <a:spcBef>
              <a:spcPct val="0"/>
            </a:spcBef>
            <a:spcAft>
              <a:spcPct val="35000"/>
            </a:spcAft>
            <a:buNone/>
          </a:pPr>
          <a:r>
            <a:rPr lang="en-US" sz="4400" b="1" kern="1200" dirty="0">
              <a:solidFill>
                <a:prstClr val="white">
                  <a:lumMod val="50000"/>
                </a:prstClr>
              </a:solidFill>
              <a:effectLst/>
              <a:latin typeface="Constantia"/>
              <a:ea typeface="+mn-ea"/>
              <a:cs typeface="+mn-cs"/>
            </a:rPr>
            <a:t>ACHIEVEMENT RECOGNITION</a:t>
          </a:r>
        </a:p>
      </dgm:t>
    </dgm:pt>
    <dgm:pt modelId="{DA0DBAA9-4F42-484B-9980-DD3C6BDC165C}" type="parTrans" cxnId="{104A109E-7B5B-4EAE-A55F-B19091C95573}">
      <dgm:prSet/>
      <dgm:spPr/>
      <dgm:t>
        <a:bodyPr/>
        <a:lstStyle/>
        <a:p>
          <a:endParaRPr lang="en-US"/>
        </a:p>
      </dgm:t>
    </dgm:pt>
    <dgm:pt modelId="{D3FA2EBF-95C2-4FBE-A53B-4A0514A684CF}" type="sibTrans" cxnId="{104A109E-7B5B-4EAE-A55F-B19091C95573}">
      <dgm:prSet/>
      <dgm:spPr/>
      <dgm:t>
        <a:bodyPr/>
        <a:lstStyle/>
        <a:p>
          <a:endParaRPr lang="en-US"/>
        </a:p>
      </dgm:t>
    </dgm:pt>
    <dgm:pt modelId="{160DFC31-2642-43F0-B6E8-1E1BA174CD98}" type="pres">
      <dgm:prSet presAssocID="{121328A7-4A6F-46D8-BAE0-C590DF71E859}" presName="diagram" presStyleCnt="0">
        <dgm:presLayoutVars>
          <dgm:dir/>
          <dgm:resizeHandles val="exact"/>
        </dgm:presLayoutVars>
      </dgm:prSet>
      <dgm:spPr/>
    </dgm:pt>
    <dgm:pt modelId="{AD626CFE-26CF-4728-8541-B02D9FBB9D52}" type="pres">
      <dgm:prSet presAssocID="{6AD2DF78-D0E3-4EA2-AD4D-D7D8D0ABE252}" presName="node" presStyleLbl="node1" presStyleIdx="0" presStyleCnt="1">
        <dgm:presLayoutVars>
          <dgm:bulletEnabled val="1"/>
        </dgm:presLayoutVars>
      </dgm:prSet>
      <dgm:spPr/>
    </dgm:pt>
  </dgm:ptLst>
  <dgm:cxnLst>
    <dgm:cxn modelId="{F5B35550-38C6-46D2-88C1-243D6E0CE0AE}" type="presOf" srcId="{121328A7-4A6F-46D8-BAE0-C590DF71E859}" destId="{160DFC31-2642-43F0-B6E8-1E1BA174CD98}" srcOrd="0" destOrd="0" presId="urn:microsoft.com/office/officeart/2005/8/layout/default"/>
    <dgm:cxn modelId="{CABEBA56-16A7-4C75-A807-9B22DB0918D1}" type="presOf" srcId="{6AD2DF78-D0E3-4EA2-AD4D-D7D8D0ABE252}" destId="{AD626CFE-26CF-4728-8541-B02D9FBB9D52}" srcOrd="0" destOrd="0" presId="urn:microsoft.com/office/officeart/2005/8/layout/default"/>
    <dgm:cxn modelId="{104A109E-7B5B-4EAE-A55F-B19091C95573}" srcId="{121328A7-4A6F-46D8-BAE0-C590DF71E859}" destId="{6AD2DF78-D0E3-4EA2-AD4D-D7D8D0ABE252}" srcOrd="0" destOrd="0" parTransId="{DA0DBAA9-4F42-484B-9980-DD3C6BDC165C}" sibTransId="{D3FA2EBF-95C2-4FBE-A53B-4A0514A684CF}"/>
    <dgm:cxn modelId="{AC13AA97-B6C6-4587-8323-16661316A52F}" type="presParOf" srcId="{160DFC31-2642-43F0-B6E8-1E1BA174CD98}" destId="{AD626CFE-26CF-4728-8541-B02D9FBB9D52}"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21328A7-4A6F-46D8-BAE0-C590DF71E85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AD2DF78-D0E3-4EA2-AD4D-D7D8D0ABE252}">
      <dgm:prSet custT="1"/>
      <dgm:spPr>
        <a:solidFill>
          <a:schemeClr val="accent3">
            <a:lumMod val="20000"/>
            <a:lumOff val="80000"/>
          </a:schemeClr>
        </a:solidFill>
      </dgm:spPr>
      <dgm:t>
        <a:bodyPr/>
        <a:lstStyle/>
        <a:p>
          <a:pPr marL="0" lvl="0" indent="0" algn="ctr" defTabSz="1955800" rtl="0">
            <a:lnSpc>
              <a:spcPct val="90000"/>
            </a:lnSpc>
            <a:spcBef>
              <a:spcPct val="0"/>
            </a:spcBef>
            <a:spcAft>
              <a:spcPct val="35000"/>
            </a:spcAft>
            <a:buNone/>
          </a:pPr>
          <a:r>
            <a:rPr lang="en-US" sz="4400" b="1" kern="1200" dirty="0">
              <a:solidFill>
                <a:prstClr val="white">
                  <a:lumMod val="50000"/>
                </a:prstClr>
              </a:solidFill>
              <a:effectLst/>
              <a:latin typeface="Constantia"/>
              <a:ea typeface="+mn-ea"/>
              <a:cs typeface="+mn-cs"/>
            </a:rPr>
            <a:t>MENTORSHIP</a:t>
          </a:r>
        </a:p>
      </dgm:t>
    </dgm:pt>
    <dgm:pt modelId="{DA0DBAA9-4F42-484B-9980-DD3C6BDC165C}" type="parTrans" cxnId="{104A109E-7B5B-4EAE-A55F-B19091C95573}">
      <dgm:prSet/>
      <dgm:spPr/>
      <dgm:t>
        <a:bodyPr/>
        <a:lstStyle/>
        <a:p>
          <a:endParaRPr lang="en-US"/>
        </a:p>
      </dgm:t>
    </dgm:pt>
    <dgm:pt modelId="{D3FA2EBF-95C2-4FBE-A53B-4A0514A684CF}" type="sibTrans" cxnId="{104A109E-7B5B-4EAE-A55F-B19091C95573}">
      <dgm:prSet/>
      <dgm:spPr/>
      <dgm:t>
        <a:bodyPr/>
        <a:lstStyle/>
        <a:p>
          <a:endParaRPr lang="en-US"/>
        </a:p>
      </dgm:t>
    </dgm:pt>
    <dgm:pt modelId="{160DFC31-2642-43F0-B6E8-1E1BA174CD98}" type="pres">
      <dgm:prSet presAssocID="{121328A7-4A6F-46D8-BAE0-C590DF71E859}" presName="diagram" presStyleCnt="0">
        <dgm:presLayoutVars>
          <dgm:dir/>
          <dgm:resizeHandles val="exact"/>
        </dgm:presLayoutVars>
      </dgm:prSet>
      <dgm:spPr/>
    </dgm:pt>
    <dgm:pt modelId="{AD626CFE-26CF-4728-8541-B02D9FBB9D52}" type="pres">
      <dgm:prSet presAssocID="{6AD2DF78-D0E3-4EA2-AD4D-D7D8D0ABE252}" presName="node" presStyleLbl="node1" presStyleIdx="0" presStyleCnt="1">
        <dgm:presLayoutVars>
          <dgm:bulletEnabled val="1"/>
        </dgm:presLayoutVars>
      </dgm:prSet>
      <dgm:spPr/>
    </dgm:pt>
  </dgm:ptLst>
  <dgm:cxnLst>
    <dgm:cxn modelId="{F5B35550-38C6-46D2-88C1-243D6E0CE0AE}" type="presOf" srcId="{121328A7-4A6F-46D8-BAE0-C590DF71E859}" destId="{160DFC31-2642-43F0-B6E8-1E1BA174CD98}" srcOrd="0" destOrd="0" presId="urn:microsoft.com/office/officeart/2005/8/layout/default"/>
    <dgm:cxn modelId="{CABEBA56-16A7-4C75-A807-9B22DB0918D1}" type="presOf" srcId="{6AD2DF78-D0E3-4EA2-AD4D-D7D8D0ABE252}" destId="{AD626CFE-26CF-4728-8541-B02D9FBB9D52}" srcOrd="0" destOrd="0" presId="urn:microsoft.com/office/officeart/2005/8/layout/default"/>
    <dgm:cxn modelId="{104A109E-7B5B-4EAE-A55F-B19091C95573}" srcId="{121328A7-4A6F-46D8-BAE0-C590DF71E859}" destId="{6AD2DF78-D0E3-4EA2-AD4D-D7D8D0ABE252}" srcOrd="0" destOrd="0" parTransId="{DA0DBAA9-4F42-484B-9980-DD3C6BDC165C}" sibTransId="{D3FA2EBF-95C2-4FBE-A53B-4A0514A684CF}"/>
    <dgm:cxn modelId="{AC13AA97-B6C6-4587-8323-16661316A52F}" type="presParOf" srcId="{160DFC31-2642-43F0-B6E8-1E1BA174CD98}" destId="{AD626CFE-26CF-4728-8541-B02D9FBB9D52}"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691AF-B7A6-4C25-822B-67B3EC83C3CA}">
      <dsp:nvSpPr>
        <dsp:cNvPr id="0" name=""/>
        <dsp:cNvSpPr/>
      </dsp:nvSpPr>
      <dsp:spPr>
        <a:xfrm>
          <a:off x="0" y="530621"/>
          <a:ext cx="2309812" cy="1385887"/>
        </a:xfrm>
        <a:prstGeom prst="rect">
          <a:avLst/>
        </a:prstGeom>
        <a:solidFill>
          <a:srgbClr val="FEDAF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effectLst/>
              <a:latin typeface="+mn-lt"/>
              <a:ea typeface="+mn-ea"/>
              <a:cs typeface="+mn-cs"/>
            </a:rPr>
            <a:t>FIRST IMPRESSIONS</a:t>
          </a:r>
          <a:endParaRPr lang="en-US" sz="1800" kern="1200" dirty="0"/>
        </a:p>
      </dsp:txBody>
      <dsp:txXfrm>
        <a:off x="0" y="530621"/>
        <a:ext cx="2309812" cy="1385887"/>
      </dsp:txXfrm>
    </dsp:sp>
    <dsp:sp modelId="{C39E6ABF-90F7-4423-AAB0-C2F6BC49DE43}">
      <dsp:nvSpPr>
        <dsp:cNvPr id="0" name=""/>
        <dsp:cNvSpPr/>
      </dsp:nvSpPr>
      <dsp:spPr>
        <a:xfrm>
          <a:off x="2540793" y="530621"/>
          <a:ext cx="2309812" cy="1385887"/>
        </a:xfrm>
        <a:prstGeom prst="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dk1"/>
              </a:solidFill>
              <a:effectLst/>
              <a:latin typeface="+mn-lt"/>
              <a:ea typeface="+mn-ea"/>
              <a:cs typeface="+mn-cs"/>
            </a:rPr>
            <a:t>MEMBERSHIP ORIENTATION</a:t>
          </a:r>
          <a:endParaRPr lang="en-US" sz="1800" kern="1200" dirty="0"/>
        </a:p>
      </dsp:txBody>
      <dsp:txXfrm>
        <a:off x="2540793" y="530621"/>
        <a:ext cx="2309812" cy="1385887"/>
      </dsp:txXfrm>
    </dsp:sp>
    <dsp:sp modelId="{ABF3321A-728A-45D6-AD0B-A9BA64A82828}">
      <dsp:nvSpPr>
        <dsp:cNvPr id="0" name=""/>
        <dsp:cNvSpPr/>
      </dsp:nvSpPr>
      <dsp:spPr>
        <a:xfrm>
          <a:off x="5081587" y="530621"/>
          <a:ext cx="2309812" cy="1385887"/>
        </a:xfrm>
        <a:prstGeom prst="rect">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dk1"/>
              </a:solidFill>
              <a:effectLst/>
              <a:latin typeface="+mn-lt"/>
              <a:ea typeface="+mn-ea"/>
              <a:cs typeface="+mn-cs"/>
            </a:rPr>
            <a:t>FELLOWSHIP, VARIETY,  COMMUNICATION</a:t>
          </a:r>
          <a:endParaRPr lang="en-US" sz="1800" kern="1200" dirty="0"/>
        </a:p>
      </dsp:txBody>
      <dsp:txXfrm>
        <a:off x="5081587" y="530621"/>
        <a:ext cx="2309812" cy="1385887"/>
      </dsp:txXfrm>
    </dsp:sp>
    <dsp:sp modelId="{3F2AAA49-35D5-4090-86F7-95FD496F7186}">
      <dsp:nvSpPr>
        <dsp:cNvPr id="0" name=""/>
        <dsp:cNvSpPr/>
      </dsp:nvSpPr>
      <dsp:spPr>
        <a:xfrm>
          <a:off x="0" y="2147490"/>
          <a:ext cx="2309812" cy="1385887"/>
        </a:xfrm>
        <a:prstGeom prst="rect">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dk1"/>
              </a:solidFill>
              <a:effectLst/>
              <a:latin typeface="+mn-lt"/>
              <a:ea typeface="+mn-ea"/>
              <a:cs typeface="+mn-cs"/>
            </a:rPr>
            <a:t>PROGRAM PLANNING / MEETING ORGANIZATION</a:t>
          </a:r>
          <a:endParaRPr lang="en-US" sz="1800" kern="1200" dirty="0"/>
        </a:p>
      </dsp:txBody>
      <dsp:txXfrm>
        <a:off x="0" y="2147490"/>
        <a:ext cx="2309812" cy="1385887"/>
      </dsp:txXfrm>
    </dsp:sp>
    <dsp:sp modelId="{2F23BC2D-FF9A-4A19-BAA5-1F21033FCB7A}">
      <dsp:nvSpPr>
        <dsp:cNvPr id="0" name=""/>
        <dsp:cNvSpPr/>
      </dsp:nvSpPr>
      <dsp:spPr>
        <a:xfrm>
          <a:off x="2540793" y="2147490"/>
          <a:ext cx="2309812" cy="1385887"/>
        </a:xfrm>
        <a:prstGeom prst="rect">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1" kern="1200" dirty="0">
              <a:solidFill>
                <a:schemeClr val="dk1"/>
              </a:solidFill>
              <a:effectLst/>
              <a:latin typeface="+mn-lt"/>
              <a:ea typeface="+mn-ea"/>
              <a:cs typeface="+mn-cs"/>
            </a:rPr>
            <a:t>MEMBERSHIP STRENGTH</a:t>
          </a:r>
          <a:endParaRPr lang="en-US" sz="1800" kern="1200" dirty="0"/>
        </a:p>
      </dsp:txBody>
      <dsp:txXfrm>
        <a:off x="2540793" y="2147490"/>
        <a:ext cx="2309812" cy="1385887"/>
      </dsp:txXfrm>
    </dsp:sp>
    <dsp:sp modelId="{AD626CFE-26CF-4728-8541-B02D9FBB9D52}">
      <dsp:nvSpPr>
        <dsp:cNvPr id="0" name=""/>
        <dsp:cNvSpPr/>
      </dsp:nvSpPr>
      <dsp:spPr>
        <a:xfrm>
          <a:off x="5081587" y="2147490"/>
          <a:ext cx="2309812" cy="1385887"/>
        </a:xfrm>
        <a:prstGeom prst="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dk1"/>
              </a:solidFill>
              <a:effectLst/>
              <a:latin typeface="+mn-lt"/>
              <a:ea typeface="+mn-ea"/>
              <a:cs typeface="+mn-cs"/>
            </a:rPr>
            <a:t>ACHIEVEMENT RECOGNITION</a:t>
          </a:r>
          <a:endParaRPr lang="en-US" sz="1800" kern="1200" dirty="0"/>
        </a:p>
      </dsp:txBody>
      <dsp:txXfrm>
        <a:off x="5081587" y="2147490"/>
        <a:ext cx="2309812" cy="13858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691AF-B7A6-4C25-822B-67B3EC83C3CA}">
      <dsp:nvSpPr>
        <dsp:cNvPr id="0" name=""/>
        <dsp:cNvSpPr/>
      </dsp:nvSpPr>
      <dsp:spPr>
        <a:xfrm>
          <a:off x="310381" y="808"/>
          <a:ext cx="6770637" cy="4062382"/>
        </a:xfrm>
        <a:prstGeom prst="rect">
          <a:avLst/>
        </a:prstGeom>
        <a:solidFill>
          <a:srgbClr val="FEDAF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solidFill>
                <a:schemeClr val="bg1">
                  <a:lumMod val="50000"/>
                </a:schemeClr>
              </a:solidFill>
              <a:effectLst/>
              <a:latin typeface="+mn-lt"/>
              <a:ea typeface="+mn-ea"/>
              <a:cs typeface="+mn-cs"/>
            </a:rPr>
            <a:t>FIRST IMPRESSIONS</a:t>
          </a:r>
          <a:endParaRPr lang="en-US" sz="4400" kern="1200" dirty="0">
            <a:solidFill>
              <a:schemeClr val="bg1">
                <a:lumMod val="50000"/>
              </a:schemeClr>
            </a:solidFill>
          </a:endParaRPr>
        </a:p>
      </dsp:txBody>
      <dsp:txXfrm>
        <a:off x="310381" y="808"/>
        <a:ext cx="6770637" cy="40623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E6ABF-90F7-4423-AAB0-C2F6BC49DE43}">
      <dsp:nvSpPr>
        <dsp:cNvPr id="0" name=""/>
        <dsp:cNvSpPr/>
      </dsp:nvSpPr>
      <dsp:spPr>
        <a:xfrm>
          <a:off x="310381" y="808"/>
          <a:ext cx="6770637" cy="4062382"/>
        </a:xfrm>
        <a:prstGeom prst="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solidFill>
                <a:prstClr val="white">
                  <a:lumMod val="50000"/>
                </a:prstClr>
              </a:solidFill>
              <a:effectLst/>
              <a:latin typeface="Constantia"/>
              <a:ea typeface="+mn-ea"/>
              <a:cs typeface="+mn-cs"/>
            </a:rPr>
            <a:t>MEMBERSHIP ORIENTATION</a:t>
          </a:r>
        </a:p>
      </dsp:txBody>
      <dsp:txXfrm>
        <a:off x="310381" y="808"/>
        <a:ext cx="6770637" cy="40623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3321A-728A-45D6-AD0B-A9BA64A82828}">
      <dsp:nvSpPr>
        <dsp:cNvPr id="0" name=""/>
        <dsp:cNvSpPr/>
      </dsp:nvSpPr>
      <dsp:spPr>
        <a:xfrm>
          <a:off x="310381" y="808"/>
          <a:ext cx="6770637" cy="4062382"/>
        </a:xfrm>
        <a:prstGeom prst="rect">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solidFill>
                <a:prstClr val="white">
                  <a:lumMod val="50000"/>
                </a:prstClr>
              </a:solidFill>
              <a:effectLst/>
              <a:latin typeface="Constantia"/>
              <a:ea typeface="+mn-ea"/>
              <a:cs typeface="+mn-cs"/>
            </a:rPr>
            <a:t>FELLOWSHIP, VARIETY,  COMMUNICATION</a:t>
          </a:r>
        </a:p>
      </dsp:txBody>
      <dsp:txXfrm>
        <a:off x="310381" y="808"/>
        <a:ext cx="6770637" cy="40623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AAA49-35D5-4090-86F7-95FD496F7186}">
      <dsp:nvSpPr>
        <dsp:cNvPr id="0" name=""/>
        <dsp:cNvSpPr/>
      </dsp:nvSpPr>
      <dsp:spPr>
        <a:xfrm>
          <a:off x="310381" y="808"/>
          <a:ext cx="6770637" cy="4062382"/>
        </a:xfrm>
        <a:prstGeom prst="rect">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solidFill>
                <a:prstClr val="white">
                  <a:lumMod val="50000"/>
                </a:prstClr>
              </a:solidFill>
              <a:effectLst/>
              <a:latin typeface="Constantia"/>
              <a:ea typeface="+mn-ea"/>
              <a:cs typeface="+mn-cs"/>
            </a:rPr>
            <a:t>PROGRAM PLANNING / MEETING ORGANIZATION</a:t>
          </a:r>
        </a:p>
      </dsp:txBody>
      <dsp:txXfrm>
        <a:off x="310381" y="808"/>
        <a:ext cx="6770637" cy="40623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23BC2D-FF9A-4A19-BAA5-1F21033FCB7A}">
      <dsp:nvSpPr>
        <dsp:cNvPr id="0" name=""/>
        <dsp:cNvSpPr/>
      </dsp:nvSpPr>
      <dsp:spPr>
        <a:xfrm>
          <a:off x="310381" y="808"/>
          <a:ext cx="6770637" cy="4062382"/>
        </a:xfrm>
        <a:prstGeom prst="rect">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en-US" sz="4400" b="1" kern="1200" dirty="0">
              <a:solidFill>
                <a:prstClr val="white">
                  <a:lumMod val="50000"/>
                </a:prstClr>
              </a:solidFill>
              <a:effectLst/>
              <a:latin typeface="Constantia"/>
              <a:ea typeface="+mn-ea"/>
              <a:cs typeface="+mn-cs"/>
            </a:rPr>
            <a:t>MEMBERSHIP STRENGTH</a:t>
          </a:r>
        </a:p>
      </dsp:txBody>
      <dsp:txXfrm>
        <a:off x="310381" y="808"/>
        <a:ext cx="6770637" cy="40623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26CFE-26CF-4728-8541-B02D9FBB9D52}">
      <dsp:nvSpPr>
        <dsp:cNvPr id="0" name=""/>
        <dsp:cNvSpPr/>
      </dsp:nvSpPr>
      <dsp:spPr>
        <a:xfrm>
          <a:off x="310381" y="808"/>
          <a:ext cx="6770637" cy="4062382"/>
        </a:xfrm>
        <a:prstGeom prst="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en-US" sz="4400" b="1" kern="1200" dirty="0">
              <a:solidFill>
                <a:prstClr val="white">
                  <a:lumMod val="50000"/>
                </a:prstClr>
              </a:solidFill>
              <a:effectLst/>
              <a:latin typeface="Constantia"/>
              <a:ea typeface="+mn-ea"/>
              <a:cs typeface="+mn-cs"/>
            </a:rPr>
            <a:t>ACHIEVEMENT RECOGNITION</a:t>
          </a:r>
        </a:p>
      </dsp:txBody>
      <dsp:txXfrm>
        <a:off x="310381" y="808"/>
        <a:ext cx="6770637" cy="406238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26CFE-26CF-4728-8541-B02D9FBB9D52}">
      <dsp:nvSpPr>
        <dsp:cNvPr id="0" name=""/>
        <dsp:cNvSpPr/>
      </dsp:nvSpPr>
      <dsp:spPr>
        <a:xfrm>
          <a:off x="310381" y="808"/>
          <a:ext cx="6770637" cy="4062382"/>
        </a:xfrm>
        <a:prstGeom prst="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en-US" sz="4400" b="1" kern="1200" dirty="0">
              <a:solidFill>
                <a:prstClr val="white">
                  <a:lumMod val="50000"/>
                </a:prstClr>
              </a:solidFill>
              <a:effectLst/>
              <a:latin typeface="Constantia"/>
              <a:ea typeface="+mn-ea"/>
              <a:cs typeface="+mn-cs"/>
            </a:rPr>
            <a:t>MENTORSHIP</a:t>
          </a:r>
        </a:p>
      </dsp:txBody>
      <dsp:txXfrm>
        <a:off x="310381" y="808"/>
        <a:ext cx="6770637" cy="406238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sz="quarter" idx="1"/>
          </p:nvPr>
        </p:nvSpPr>
        <p:spPr>
          <a:xfrm>
            <a:off x="4008705" y="0"/>
            <a:ext cx="3066733" cy="468154"/>
          </a:xfrm>
          <a:prstGeom prst="rect">
            <a:avLst/>
          </a:prstGeom>
        </p:spPr>
        <p:txBody>
          <a:bodyPr vert="horz" lIns="93936" tIns="46968" rIns="93936" bIns="46968" rtlCol="0"/>
          <a:lstStyle>
            <a:lvl1pPr algn="r">
              <a:defRPr sz="1200"/>
            </a:lvl1pPr>
          </a:lstStyle>
          <a:p>
            <a:fld id="{14E7A802-623C-4172-964F-01ABD789E035}" type="datetimeFigureOut">
              <a:rPr lang="en-US" smtClean="0"/>
              <a:t>6/29/2019</a:t>
            </a:fld>
            <a:endParaRPr lang="en-US" dirty="0"/>
          </a:p>
        </p:txBody>
      </p:sp>
      <p:sp>
        <p:nvSpPr>
          <p:cNvPr id="4" name="Footer Placeholder 3"/>
          <p:cNvSpPr>
            <a:spLocks noGrp="1"/>
          </p:cNvSpPr>
          <p:nvPr>
            <p:ph type="ftr" sz="quarter" idx="2"/>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08705" y="8893296"/>
            <a:ext cx="3066733" cy="468154"/>
          </a:xfrm>
          <a:prstGeom prst="rect">
            <a:avLst/>
          </a:prstGeom>
        </p:spPr>
        <p:txBody>
          <a:bodyPr vert="horz" lIns="93936" tIns="46968" rIns="93936" bIns="46968" rtlCol="0" anchor="b"/>
          <a:lstStyle>
            <a:lvl1pPr algn="r">
              <a:defRPr sz="1200"/>
            </a:lvl1pPr>
          </a:lstStyle>
          <a:p>
            <a:fld id="{965C4146-E91A-491F-9681-AABA2F3093F5}" type="slidenum">
              <a:rPr lang="en-US" smtClean="0"/>
              <a:t>‹#›</a:t>
            </a:fld>
            <a:endParaRPr lang="en-US" dirty="0"/>
          </a:p>
        </p:txBody>
      </p:sp>
    </p:spTree>
    <p:extLst>
      <p:ext uri="{BB962C8B-B14F-4D97-AF65-F5344CB8AC3E}">
        <p14:creationId xmlns:p14="http://schemas.microsoft.com/office/powerpoint/2010/main" val="2590538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EDD77E49-C90F-4E67-8DB6-D82860A8EE5D}" type="datetimeFigureOut">
              <a:rPr lang="en-US" smtClean="0"/>
              <a:t>6/29/2019</a:t>
            </a:fld>
            <a:endParaRPr lang="en-US" dirty="0"/>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36" tIns="46968" rIns="93936" bIns="46968" rtlCol="0" anchor="ctr"/>
          <a:lstStyle/>
          <a:p>
            <a:endParaRPr lang="en-US" dirty="0"/>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dirty="0"/>
          </a:p>
        </p:txBody>
      </p:sp>
    </p:spTree>
    <p:extLst>
      <p:ext uri="{BB962C8B-B14F-4D97-AF65-F5344CB8AC3E}">
        <p14:creationId xmlns:p14="http://schemas.microsoft.com/office/powerpoint/2010/main" val="2996165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We’ve all been there.  Our Club is skipping along, happily; and one day we notice our meeting attendance is slipping. Not many projects are being completed and few education and leadership goals are achieved. What is the cause of this? Forget about the Distinguished Club achievement. </a:t>
            </a:r>
          </a:p>
          <a:p>
            <a:endParaRPr lang="en-US" sz="1800" dirty="0"/>
          </a:p>
          <a:p>
            <a:r>
              <a:rPr lang="en-US" sz="1800" dirty="0"/>
              <a:t>To address this, some Clubs have incorporated dynamic measures such as the use of technology in Web site management, Meetup, Facebook and Instagram, where guests are beating a path to their door.  But what happens after guests become members?  Are they coached, mentored and motivated to achieve their goals? What is the environment that you create for growth and success?</a:t>
            </a:r>
          </a:p>
        </p:txBody>
      </p:sp>
    </p:spTree>
    <p:extLst>
      <p:ext uri="{BB962C8B-B14F-4D97-AF65-F5344CB8AC3E}">
        <p14:creationId xmlns:p14="http://schemas.microsoft.com/office/powerpoint/2010/main" val="1455684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42937" y="4376737"/>
            <a:ext cx="5661660" cy="3984784"/>
          </a:xfrm>
        </p:spPr>
        <p:txBody>
          <a:bodyPr/>
          <a:lstStyle/>
          <a:p>
            <a:r>
              <a:rPr lang="en-US" sz="2400" dirty="0"/>
              <a:t>Which leads me to why we do what we do.  The Club visits, the quality clubs, the distinguished areas, divisions and district are a result of our commitment to the success of the Toastmaster member.</a:t>
            </a:r>
          </a:p>
          <a:p>
            <a:endParaRPr lang="en-US" sz="2400" dirty="0"/>
          </a:p>
          <a:p>
            <a:r>
              <a:rPr lang="en-US" sz="2400" dirty="0"/>
              <a:t>This is what becoming “Distinguished” means. It is a measurement of how we are helping to build confident speakers and successful leaders.</a:t>
            </a:r>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43347D91-B530-431E-A3B7-754C65067048}" type="slidenum">
              <a:rPr lang="en-US" smtClean="0"/>
              <a:t>10</a:t>
            </a:fld>
            <a:endParaRPr lang="en-US" dirty="0"/>
          </a:p>
        </p:txBody>
      </p:sp>
    </p:spTree>
    <p:extLst>
      <p:ext uri="{BB962C8B-B14F-4D97-AF65-F5344CB8AC3E}">
        <p14:creationId xmlns:p14="http://schemas.microsoft.com/office/powerpoint/2010/main" val="1363514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42937" y="4376737"/>
            <a:ext cx="5661660" cy="3984784"/>
          </a:xfrm>
        </p:spPr>
        <p:txBody>
          <a:bodyPr/>
          <a:lstStyle/>
          <a:p>
            <a:endParaRPr lang="en-US" sz="2400"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43347D91-B530-431E-A3B7-754C65067048}" type="slidenum">
              <a:rPr lang="en-US" smtClean="0"/>
              <a:t>11</a:t>
            </a:fld>
            <a:endParaRPr lang="en-US" dirty="0"/>
          </a:p>
        </p:txBody>
      </p:sp>
    </p:spTree>
    <p:extLst>
      <p:ext uri="{BB962C8B-B14F-4D97-AF65-F5344CB8AC3E}">
        <p14:creationId xmlns:p14="http://schemas.microsoft.com/office/powerpoint/2010/main" val="986900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9137" y="4224337"/>
            <a:ext cx="5661660" cy="4213384"/>
          </a:xfrm>
        </p:spPr>
        <p:txBody>
          <a:bodyPr/>
          <a:lstStyle/>
          <a:p>
            <a:pPr marL="239734" indent="-239734">
              <a:buFont typeface="Arial" panose="020B0604020202020204" pitchFamily="34" charset="0"/>
              <a:buChar char="•"/>
              <a:defRPr/>
            </a:pPr>
            <a:endParaRPr lang="en-US" sz="4400" dirty="0">
              <a:solidFill>
                <a:prstClr val="black"/>
              </a:solidFill>
            </a:endParaRPr>
          </a:p>
          <a:p>
            <a:pPr lvl="0">
              <a:defRPr/>
            </a:pPr>
            <a:endParaRPr lang="en-US" sz="3700" dirty="0">
              <a:solidFill>
                <a:prstClr val="black"/>
              </a:solidFill>
            </a:endParaRPr>
          </a:p>
          <a:p>
            <a:endParaRPr lang="en-US" sz="3700"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43347D91-B530-431E-A3B7-754C65067048}" type="slidenum">
              <a:rPr lang="en-US" smtClean="0"/>
              <a:t>2</a:t>
            </a:fld>
            <a:endParaRPr lang="en-US" dirty="0"/>
          </a:p>
        </p:txBody>
      </p:sp>
      <p:sp>
        <p:nvSpPr>
          <p:cNvPr id="5" name="Notes Placeholder 2"/>
          <p:cNvSpPr txBox="1">
            <a:spLocks/>
          </p:cNvSpPr>
          <p:nvPr/>
        </p:nvSpPr>
        <p:spPr>
          <a:xfrm>
            <a:off x="705603" y="4300537"/>
            <a:ext cx="5661660" cy="4419600"/>
          </a:xfrm>
          <a:prstGeom prst="rect">
            <a:avLst/>
          </a:prstGeom>
        </p:spPr>
        <p:txBody>
          <a:bodyPr vert="horz" lIns="93936" tIns="46968" rIns="93936" bIns="46968"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sz="1800" dirty="0"/>
              <a:t>Quality clubs focus on these six objectives.  The objectives are identical for Moments of Truth; they are also identical for Club Visits, by the way.  They allow you and your Club’s Executive Council to be in alignment, with a single focus.  </a:t>
            </a:r>
          </a:p>
          <a:p>
            <a:endParaRPr lang="en-US" sz="1800" dirty="0"/>
          </a:p>
          <a:p>
            <a:r>
              <a:rPr lang="en-US" sz="1800" dirty="0"/>
              <a:t>This afternoon, our panelists Gina, Kris, and Robert will share with you some winning strategies that turned around their clubs.  </a:t>
            </a:r>
          </a:p>
          <a:p>
            <a:r>
              <a:rPr lang="en-US" sz="2000" dirty="0"/>
              <a:t>___________________</a:t>
            </a:r>
          </a:p>
          <a:p>
            <a:r>
              <a:rPr lang="en-US" sz="1600" dirty="0"/>
              <a:t>Moments of Truth is an important module in Toastmaster’s Successful Club series.  It is recommended that clubs conduct a Moments of Truth module each Toastmasters year.</a:t>
            </a:r>
          </a:p>
        </p:txBody>
      </p:sp>
    </p:spTree>
    <p:extLst>
      <p:ext uri="{BB962C8B-B14F-4D97-AF65-F5344CB8AC3E}">
        <p14:creationId xmlns:p14="http://schemas.microsoft.com/office/powerpoint/2010/main" val="1363514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9137" y="4224337"/>
            <a:ext cx="5661660" cy="4213384"/>
          </a:xfrm>
        </p:spPr>
        <p:txBody>
          <a:bodyPr/>
          <a:lstStyle/>
          <a:p>
            <a:pPr marL="239734" indent="-239734">
              <a:buFont typeface="Arial" panose="020B0604020202020204" pitchFamily="34" charset="0"/>
              <a:buChar char="•"/>
              <a:defRPr/>
            </a:pPr>
            <a:endParaRPr lang="en-US" sz="4400" dirty="0">
              <a:solidFill>
                <a:prstClr val="black"/>
              </a:solidFill>
            </a:endParaRPr>
          </a:p>
          <a:p>
            <a:pPr lvl="0">
              <a:defRPr/>
            </a:pPr>
            <a:endParaRPr lang="en-US" sz="3700" dirty="0">
              <a:solidFill>
                <a:prstClr val="black"/>
              </a:solidFill>
            </a:endParaRPr>
          </a:p>
          <a:p>
            <a:endParaRPr lang="en-US" sz="3700"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43347D91-B530-431E-A3B7-754C65067048}" type="slidenum">
              <a:rPr lang="en-US" smtClean="0"/>
              <a:t>3</a:t>
            </a:fld>
            <a:endParaRPr lang="en-US" dirty="0"/>
          </a:p>
        </p:txBody>
      </p:sp>
      <p:sp>
        <p:nvSpPr>
          <p:cNvPr id="5" name="Notes Placeholder 2"/>
          <p:cNvSpPr txBox="1">
            <a:spLocks/>
          </p:cNvSpPr>
          <p:nvPr/>
        </p:nvSpPr>
        <p:spPr>
          <a:xfrm>
            <a:off x="705603" y="4300537"/>
            <a:ext cx="5661660" cy="4419600"/>
          </a:xfrm>
          <a:prstGeom prst="rect">
            <a:avLst/>
          </a:prstGeom>
        </p:spPr>
        <p:txBody>
          <a:bodyPr vert="horz" lIns="93936" tIns="46968" rIns="93936" bIns="46968"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sz="2400" dirty="0"/>
          </a:p>
        </p:txBody>
      </p:sp>
    </p:spTree>
    <p:extLst>
      <p:ext uri="{BB962C8B-B14F-4D97-AF65-F5344CB8AC3E}">
        <p14:creationId xmlns:p14="http://schemas.microsoft.com/office/powerpoint/2010/main" val="3897530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9137" y="4224337"/>
            <a:ext cx="5661660" cy="4213384"/>
          </a:xfrm>
        </p:spPr>
        <p:txBody>
          <a:bodyPr/>
          <a:lstStyle/>
          <a:p>
            <a:pPr marL="239734" indent="-239734">
              <a:buFont typeface="Arial" panose="020B0604020202020204" pitchFamily="34" charset="0"/>
              <a:buChar char="•"/>
              <a:defRPr/>
            </a:pPr>
            <a:endParaRPr lang="en-US" sz="4400" dirty="0">
              <a:solidFill>
                <a:prstClr val="black"/>
              </a:solidFill>
            </a:endParaRPr>
          </a:p>
          <a:p>
            <a:pPr lvl="0">
              <a:defRPr/>
            </a:pPr>
            <a:endParaRPr lang="en-US" sz="3700" dirty="0">
              <a:solidFill>
                <a:prstClr val="black"/>
              </a:solidFill>
            </a:endParaRPr>
          </a:p>
          <a:p>
            <a:endParaRPr lang="en-US" sz="3700"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43347D91-B530-431E-A3B7-754C65067048}" type="slidenum">
              <a:rPr lang="en-US" smtClean="0"/>
              <a:t>4</a:t>
            </a:fld>
            <a:endParaRPr lang="en-US" dirty="0"/>
          </a:p>
        </p:txBody>
      </p:sp>
      <p:sp>
        <p:nvSpPr>
          <p:cNvPr id="5" name="Notes Placeholder 2"/>
          <p:cNvSpPr txBox="1">
            <a:spLocks/>
          </p:cNvSpPr>
          <p:nvPr/>
        </p:nvSpPr>
        <p:spPr>
          <a:xfrm>
            <a:off x="705603" y="4300537"/>
            <a:ext cx="5661660" cy="4419600"/>
          </a:xfrm>
          <a:prstGeom prst="rect">
            <a:avLst/>
          </a:prstGeom>
        </p:spPr>
        <p:txBody>
          <a:bodyPr vert="horz" lIns="93936" tIns="46968" rIns="93936" bIns="46968"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sz="2400" dirty="0"/>
          </a:p>
        </p:txBody>
      </p:sp>
    </p:spTree>
    <p:extLst>
      <p:ext uri="{BB962C8B-B14F-4D97-AF65-F5344CB8AC3E}">
        <p14:creationId xmlns:p14="http://schemas.microsoft.com/office/powerpoint/2010/main" val="1309497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9137" y="4224337"/>
            <a:ext cx="5661660" cy="4213384"/>
          </a:xfrm>
        </p:spPr>
        <p:txBody>
          <a:bodyPr/>
          <a:lstStyle/>
          <a:p>
            <a:pPr marL="239734" indent="-239734">
              <a:buFont typeface="Arial" panose="020B0604020202020204" pitchFamily="34" charset="0"/>
              <a:buChar char="•"/>
              <a:defRPr/>
            </a:pPr>
            <a:endParaRPr lang="en-US" sz="4400" dirty="0">
              <a:solidFill>
                <a:prstClr val="black"/>
              </a:solidFill>
            </a:endParaRPr>
          </a:p>
          <a:p>
            <a:pPr lvl="0">
              <a:defRPr/>
            </a:pPr>
            <a:endParaRPr lang="en-US" sz="3700" dirty="0">
              <a:solidFill>
                <a:prstClr val="black"/>
              </a:solidFill>
            </a:endParaRPr>
          </a:p>
          <a:p>
            <a:endParaRPr lang="en-US" sz="3700"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43347D91-B530-431E-A3B7-754C65067048}" type="slidenum">
              <a:rPr lang="en-US" smtClean="0"/>
              <a:t>5</a:t>
            </a:fld>
            <a:endParaRPr lang="en-US" dirty="0"/>
          </a:p>
        </p:txBody>
      </p:sp>
      <p:sp>
        <p:nvSpPr>
          <p:cNvPr id="5" name="Notes Placeholder 2"/>
          <p:cNvSpPr txBox="1">
            <a:spLocks/>
          </p:cNvSpPr>
          <p:nvPr/>
        </p:nvSpPr>
        <p:spPr>
          <a:xfrm>
            <a:off x="705603" y="4300537"/>
            <a:ext cx="5661660" cy="4419600"/>
          </a:xfrm>
          <a:prstGeom prst="rect">
            <a:avLst/>
          </a:prstGeom>
        </p:spPr>
        <p:txBody>
          <a:bodyPr vert="horz" lIns="93936" tIns="46968" rIns="93936" bIns="46968"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sz="2400" dirty="0"/>
          </a:p>
        </p:txBody>
      </p:sp>
    </p:spTree>
    <p:extLst>
      <p:ext uri="{BB962C8B-B14F-4D97-AF65-F5344CB8AC3E}">
        <p14:creationId xmlns:p14="http://schemas.microsoft.com/office/powerpoint/2010/main" val="2463968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9137" y="4224337"/>
            <a:ext cx="5661660" cy="4213384"/>
          </a:xfrm>
        </p:spPr>
        <p:txBody>
          <a:bodyPr/>
          <a:lstStyle/>
          <a:p>
            <a:pPr marL="239734" indent="-239734">
              <a:buFont typeface="Arial" panose="020B0604020202020204" pitchFamily="34" charset="0"/>
              <a:buChar char="•"/>
              <a:defRPr/>
            </a:pPr>
            <a:endParaRPr lang="en-US" sz="4400" dirty="0">
              <a:solidFill>
                <a:prstClr val="black"/>
              </a:solidFill>
            </a:endParaRPr>
          </a:p>
          <a:p>
            <a:pPr lvl="0">
              <a:defRPr/>
            </a:pPr>
            <a:endParaRPr lang="en-US" sz="3700" dirty="0">
              <a:solidFill>
                <a:prstClr val="black"/>
              </a:solidFill>
            </a:endParaRPr>
          </a:p>
          <a:p>
            <a:endParaRPr lang="en-US" sz="3700"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43347D91-B530-431E-A3B7-754C65067048}" type="slidenum">
              <a:rPr lang="en-US" smtClean="0"/>
              <a:t>6</a:t>
            </a:fld>
            <a:endParaRPr lang="en-US" dirty="0"/>
          </a:p>
        </p:txBody>
      </p:sp>
      <p:sp>
        <p:nvSpPr>
          <p:cNvPr id="5" name="Notes Placeholder 2"/>
          <p:cNvSpPr txBox="1">
            <a:spLocks/>
          </p:cNvSpPr>
          <p:nvPr/>
        </p:nvSpPr>
        <p:spPr>
          <a:xfrm>
            <a:off x="705603" y="4300537"/>
            <a:ext cx="5661660" cy="4419600"/>
          </a:xfrm>
          <a:prstGeom prst="rect">
            <a:avLst/>
          </a:prstGeom>
        </p:spPr>
        <p:txBody>
          <a:bodyPr vert="horz" lIns="93936" tIns="46968" rIns="93936" bIns="46968"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sz="2400" dirty="0"/>
          </a:p>
        </p:txBody>
      </p:sp>
    </p:spTree>
    <p:extLst>
      <p:ext uri="{BB962C8B-B14F-4D97-AF65-F5344CB8AC3E}">
        <p14:creationId xmlns:p14="http://schemas.microsoft.com/office/powerpoint/2010/main" val="1382216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9137" y="4224337"/>
            <a:ext cx="5661660" cy="4213384"/>
          </a:xfrm>
        </p:spPr>
        <p:txBody>
          <a:bodyPr/>
          <a:lstStyle/>
          <a:p>
            <a:pPr marL="239734" indent="-239734">
              <a:buFont typeface="Arial" panose="020B0604020202020204" pitchFamily="34" charset="0"/>
              <a:buChar char="•"/>
              <a:defRPr/>
            </a:pPr>
            <a:endParaRPr lang="en-US" sz="4400" dirty="0">
              <a:solidFill>
                <a:prstClr val="black"/>
              </a:solidFill>
            </a:endParaRPr>
          </a:p>
          <a:p>
            <a:pPr lvl="0">
              <a:defRPr/>
            </a:pPr>
            <a:endParaRPr lang="en-US" sz="3700" dirty="0">
              <a:solidFill>
                <a:prstClr val="black"/>
              </a:solidFill>
            </a:endParaRPr>
          </a:p>
          <a:p>
            <a:endParaRPr lang="en-US" sz="3700"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43347D91-B530-431E-A3B7-754C65067048}" type="slidenum">
              <a:rPr lang="en-US" smtClean="0"/>
              <a:t>7</a:t>
            </a:fld>
            <a:endParaRPr lang="en-US" dirty="0"/>
          </a:p>
        </p:txBody>
      </p:sp>
      <p:sp>
        <p:nvSpPr>
          <p:cNvPr id="5" name="Notes Placeholder 2"/>
          <p:cNvSpPr txBox="1">
            <a:spLocks/>
          </p:cNvSpPr>
          <p:nvPr/>
        </p:nvSpPr>
        <p:spPr>
          <a:xfrm>
            <a:off x="705603" y="4300537"/>
            <a:ext cx="5661660" cy="4419600"/>
          </a:xfrm>
          <a:prstGeom prst="rect">
            <a:avLst/>
          </a:prstGeom>
        </p:spPr>
        <p:txBody>
          <a:bodyPr vert="horz" lIns="93936" tIns="46968" rIns="93936" bIns="46968"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sz="2400" dirty="0"/>
          </a:p>
        </p:txBody>
      </p:sp>
    </p:spTree>
    <p:extLst>
      <p:ext uri="{BB962C8B-B14F-4D97-AF65-F5344CB8AC3E}">
        <p14:creationId xmlns:p14="http://schemas.microsoft.com/office/powerpoint/2010/main" val="3385273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9137" y="4224337"/>
            <a:ext cx="5661660" cy="4213384"/>
          </a:xfrm>
        </p:spPr>
        <p:txBody>
          <a:bodyPr/>
          <a:lstStyle/>
          <a:p>
            <a:pPr marL="239734" indent="-239734">
              <a:buFont typeface="Arial" panose="020B0604020202020204" pitchFamily="34" charset="0"/>
              <a:buChar char="•"/>
              <a:defRPr/>
            </a:pPr>
            <a:endParaRPr lang="en-US" sz="4400" dirty="0">
              <a:solidFill>
                <a:prstClr val="black"/>
              </a:solidFill>
            </a:endParaRPr>
          </a:p>
          <a:p>
            <a:pPr lvl="0">
              <a:defRPr/>
            </a:pPr>
            <a:endParaRPr lang="en-US" sz="3700" dirty="0">
              <a:solidFill>
                <a:prstClr val="black"/>
              </a:solidFill>
            </a:endParaRPr>
          </a:p>
          <a:p>
            <a:endParaRPr lang="en-US" sz="3700"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43347D91-B530-431E-A3B7-754C65067048}" type="slidenum">
              <a:rPr lang="en-US" smtClean="0"/>
              <a:t>8</a:t>
            </a:fld>
            <a:endParaRPr lang="en-US" dirty="0"/>
          </a:p>
        </p:txBody>
      </p:sp>
      <p:sp>
        <p:nvSpPr>
          <p:cNvPr id="5" name="Notes Placeholder 2"/>
          <p:cNvSpPr txBox="1">
            <a:spLocks/>
          </p:cNvSpPr>
          <p:nvPr/>
        </p:nvSpPr>
        <p:spPr>
          <a:xfrm>
            <a:off x="705603" y="4300537"/>
            <a:ext cx="5661660" cy="4419600"/>
          </a:xfrm>
          <a:prstGeom prst="rect">
            <a:avLst/>
          </a:prstGeom>
        </p:spPr>
        <p:txBody>
          <a:bodyPr vert="horz" lIns="93936" tIns="46968" rIns="93936" bIns="46968"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sz="2400" dirty="0"/>
          </a:p>
        </p:txBody>
      </p:sp>
    </p:spTree>
    <p:extLst>
      <p:ext uri="{BB962C8B-B14F-4D97-AF65-F5344CB8AC3E}">
        <p14:creationId xmlns:p14="http://schemas.microsoft.com/office/powerpoint/2010/main" val="6746329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9137" y="4224337"/>
            <a:ext cx="5661660" cy="4213384"/>
          </a:xfrm>
        </p:spPr>
        <p:txBody>
          <a:bodyPr/>
          <a:lstStyle/>
          <a:p>
            <a:pPr marL="239734" indent="-239734">
              <a:buFont typeface="Arial" panose="020B0604020202020204" pitchFamily="34" charset="0"/>
              <a:buChar char="•"/>
              <a:defRPr/>
            </a:pPr>
            <a:endParaRPr lang="en-US" sz="4400" dirty="0">
              <a:solidFill>
                <a:prstClr val="black"/>
              </a:solidFill>
            </a:endParaRPr>
          </a:p>
          <a:p>
            <a:pPr lvl="0">
              <a:defRPr/>
            </a:pPr>
            <a:endParaRPr lang="en-US" sz="3700" dirty="0">
              <a:solidFill>
                <a:prstClr val="black"/>
              </a:solidFill>
            </a:endParaRPr>
          </a:p>
          <a:p>
            <a:endParaRPr lang="en-US" sz="3700"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43347D91-B530-431E-A3B7-754C65067048}" type="slidenum">
              <a:rPr lang="en-US" smtClean="0"/>
              <a:t>9</a:t>
            </a:fld>
            <a:endParaRPr lang="en-US" dirty="0"/>
          </a:p>
        </p:txBody>
      </p:sp>
      <p:sp>
        <p:nvSpPr>
          <p:cNvPr id="5" name="Notes Placeholder 2"/>
          <p:cNvSpPr txBox="1">
            <a:spLocks/>
          </p:cNvSpPr>
          <p:nvPr/>
        </p:nvSpPr>
        <p:spPr>
          <a:xfrm>
            <a:off x="705603" y="4300537"/>
            <a:ext cx="5661660" cy="4419600"/>
          </a:xfrm>
          <a:prstGeom prst="rect">
            <a:avLst/>
          </a:prstGeom>
        </p:spPr>
        <p:txBody>
          <a:bodyPr vert="horz" lIns="93936" tIns="46968" rIns="93936" bIns="46968"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sz="2400" dirty="0"/>
          </a:p>
        </p:txBody>
      </p:sp>
    </p:spTree>
    <p:extLst>
      <p:ext uri="{BB962C8B-B14F-4D97-AF65-F5344CB8AC3E}">
        <p14:creationId xmlns:p14="http://schemas.microsoft.com/office/powerpoint/2010/main" val="822092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EFAB5C14-E166-4A5C-8DE3-3832F9ADF3BD}" type="datetime1">
              <a:rPr lang="en-US" smtClean="0"/>
              <a:t>6/29/2019</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533D0D88-251A-4117-90A3-CA4E0FB3AFE6}"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587B92A-90E4-4590-86B2-625E2D745519}" type="datetime1">
              <a:rPr lang="en-US" smtClean="0"/>
              <a:t>6/29/2019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3D0D88-251A-4117-90A3-CA4E0FB3AFE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D0BE8E1-72F6-4351-9969-1AC51734BBE3}" type="datetime1">
              <a:rPr lang="en-US" smtClean="0"/>
              <a:t>6/29/2019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3D0D88-251A-4117-90A3-CA4E0FB3AFE6}"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Date Placeholder 3"/>
          <p:cNvSpPr>
            <a:spLocks noGrp="1"/>
          </p:cNvSpPr>
          <p:nvPr>
            <p:ph type="dt" sz="half" idx="10"/>
          </p:nvPr>
        </p:nvSpPr>
        <p:spPr/>
        <p:txBody>
          <a:bodyPr/>
          <a:lstStyle/>
          <a:p>
            <a:fld id="{3AD546D8-C051-4884-BF75-D8B27E4ED76A}" type="datetime1">
              <a:rPr lang="en-US" smtClean="0"/>
              <a:t>6/29/2019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3D0D88-251A-4117-90A3-CA4E0FB3AFE6}"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358C0CE-138D-4E44-8BF7-65C521884252}" type="datetime1">
              <a:rPr lang="en-US" smtClean="0"/>
              <a:t>6/29/2019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3D0D88-251A-4117-90A3-CA4E0FB3AFE6}"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FAFC041-1831-43AD-AE56-CB9428B89F41}" type="datetime1">
              <a:rPr lang="en-US" smtClean="0"/>
              <a:t>6/29/2019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3D0D88-251A-4117-90A3-CA4E0FB3AFE6}"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278F58DB-5052-4775-B813-5D2F2AF63554}" type="datetime1">
              <a:rPr lang="en-US" smtClean="0"/>
              <a:t>6/29/2019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33D0D88-251A-4117-90A3-CA4E0FB3AFE6}"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B23ADDEA-A903-4B25-BAFD-E52296313279}" type="datetime1">
              <a:rPr lang="en-US" smtClean="0"/>
              <a:t>6/29/2019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33D0D88-251A-4117-90A3-CA4E0FB3AFE6}"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28F61-EDCD-4376-A97E-F5BC910D32D9}" type="datetime1">
              <a:rPr lang="en-US" smtClean="0"/>
              <a:t>6/29/2019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33D0D88-251A-4117-90A3-CA4E0FB3AFE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BAF5B9B-1FCA-4A52-8764-393EF7F1A3C4}" type="datetime1">
              <a:rPr lang="en-US" smtClean="0"/>
              <a:t>6/29/2019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3D0D88-251A-4117-90A3-CA4E0FB3AFE6}"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2C7C0CF-DFC6-49DD-9A78-7CD0F9DF0890}" type="datetime1">
              <a:rPr lang="en-US" smtClean="0"/>
              <a:t>6/29/2019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533D0D88-251A-4117-90A3-CA4E0FB3AFE6}" type="slidenum">
              <a:rPr lang="en-US" smtClean="0"/>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A25623A-FFE5-445F-879E-93F6A8BBF3D5}" type="datetime1">
              <a:rPr lang="en-US" smtClean="0"/>
              <a:t>6/29/2019</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33D0D88-251A-4117-90A3-CA4E0FB3AFE6}" type="slidenum">
              <a:rPr lang="en-US" smtClean="0"/>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a:xfrm>
            <a:off x="606552" y="4191000"/>
            <a:ext cx="7930896" cy="2362200"/>
          </a:xfrm>
        </p:spPr>
        <p:txBody>
          <a:bodyPr>
            <a:normAutofit/>
          </a:bodyPr>
          <a:lstStyle/>
          <a:p>
            <a:endParaRPr lang="en-US" dirty="0"/>
          </a:p>
          <a:p>
            <a:endParaRPr lang="en-US" dirty="0"/>
          </a:p>
          <a:p>
            <a:pPr algn="ctr"/>
            <a:r>
              <a:rPr lang="en-US" sz="3600" dirty="0">
                <a:latin typeface="Arial Black" panose="020B0A04020102020204" pitchFamily="34" charset="0"/>
              </a:rPr>
              <a:t>Clubs that Made a Turnaround</a:t>
            </a:r>
          </a:p>
          <a:p>
            <a:pPr algn="ctr"/>
            <a:endParaRPr lang="en-US" sz="4400" dirty="0">
              <a:latin typeface="Broadway" panose="04040905080B02020502" pitchFamily="82" charset="0"/>
            </a:endParaRPr>
          </a:p>
        </p:txBody>
      </p:sp>
      <p:pic>
        <p:nvPicPr>
          <p:cNvPr id="1028" name="Picture 4" descr="District35 Toastmasters">
            <a:extLst>
              <a:ext uri="{FF2B5EF4-FFF2-40B4-BE49-F238E27FC236}">
                <a16:creationId xmlns:a16="http://schemas.microsoft.com/office/drawing/2014/main" id="{9C4FED84-7F9C-4AE2-AAF4-B64F0E2E1E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447800"/>
            <a:ext cx="4076700" cy="1504950"/>
          </a:xfrm>
          <a:prstGeom prst="rect">
            <a:avLst/>
          </a:prstGeom>
          <a:noFill/>
          <a:effectLst>
            <a:glow rad="939800">
              <a:schemeClr val="accent1">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847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762000"/>
            <a:ext cx="8305800" cy="924475"/>
          </a:xfrm>
        </p:spPr>
        <p:txBody>
          <a:bodyPr>
            <a:noAutofit/>
          </a:bodyPr>
          <a:lstStyle/>
          <a:p>
            <a:pPr algn="ctr"/>
            <a:r>
              <a:rPr lang="en-US" sz="4000" b="1" dirty="0">
                <a:solidFill>
                  <a:schemeClr val="accent2">
                    <a:lumMod val="75000"/>
                  </a:schemeClr>
                </a:solidFill>
              </a:rPr>
              <a:t>TOASTMASTER MISSION</a:t>
            </a:r>
            <a:endParaRPr lang="en-US" sz="4000" dirty="0">
              <a:solidFill>
                <a:schemeClr val="accent2">
                  <a:lumMod val="75000"/>
                </a:schemeClr>
              </a:solidFill>
            </a:endParaRPr>
          </a:p>
        </p:txBody>
      </p:sp>
      <p:sp>
        <p:nvSpPr>
          <p:cNvPr id="3" name="Content Placeholder 2"/>
          <p:cNvSpPr>
            <a:spLocks noGrp="1"/>
          </p:cNvSpPr>
          <p:nvPr>
            <p:ph idx="1"/>
          </p:nvPr>
        </p:nvSpPr>
        <p:spPr/>
        <p:txBody>
          <a:bodyPr/>
          <a:lstStyle/>
          <a:p>
            <a:endParaRPr lang="en-US" dirty="0"/>
          </a:p>
          <a:p>
            <a:pPr marL="0" indent="0">
              <a:buNone/>
            </a:pPr>
            <a:endParaRPr lang="en-US" dirty="0"/>
          </a:p>
        </p:txBody>
      </p:sp>
      <p:sp>
        <p:nvSpPr>
          <p:cNvPr id="5" name="Rectangle 4"/>
          <p:cNvSpPr/>
          <p:nvPr/>
        </p:nvSpPr>
        <p:spPr>
          <a:xfrm>
            <a:off x="685800" y="1920940"/>
            <a:ext cx="7696200" cy="5570756"/>
          </a:xfrm>
          <a:prstGeom prst="rect">
            <a:avLst/>
          </a:prstGeom>
        </p:spPr>
        <p:txBody>
          <a:bodyPr wrap="square">
            <a:spAutoFit/>
          </a:bodyPr>
          <a:lstStyle/>
          <a:p>
            <a:r>
              <a:rPr lang="en-US" sz="4000" b="1" i="1" dirty="0">
                <a:solidFill>
                  <a:schemeClr val="accent2">
                    <a:lumMod val="75000"/>
                  </a:schemeClr>
                </a:solidFill>
              </a:rPr>
              <a:t>We provide a supportive and positive learning experience in which members are empowered to develop communication and leadership skills, resulting in greater self-confidence and personal growth.</a:t>
            </a:r>
            <a:r>
              <a:rPr lang="en-US" sz="4000" b="1" dirty="0">
                <a:solidFill>
                  <a:schemeClr val="accent2">
                    <a:lumMod val="75000"/>
                  </a:schemeClr>
                </a:solidFill>
              </a:rPr>
              <a:t> </a:t>
            </a:r>
            <a:r>
              <a:rPr lang="en-US" sz="4000" dirty="0">
                <a:solidFill>
                  <a:schemeClr val="accent2">
                    <a:lumMod val="75000"/>
                  </a:schemeClr>
                </a:solidFill>
              </a:rPr>
              <a:t> </a:t>
            </a:r>
          </a:p>
          <a:p>
            <a:endParaRPr lang="en-US" sz="2800" dirty="0">
              <a:latin typeface="+mj-lt"/>
            </a:endParaRPr>
          </a:p>
          <a:p>
            <a:endParaRPr lang="en-US" sz="2800" dirty="0">
              <a:latin typeface="+mj-lt"/>
            </a:endParaRPr>
          </a:p>
          <a:p>
            <a:pPr algn="r"/>
            <a:endParaRPr lang="en-US" sz="2000" dirty="0">
              <a:latin typeface="+mj-lt"/>
            </a:endParaRPr>
          </a:p>
        </p:txBody>
      </p:sp>
      <p:sp>
        <p:nvSpPr>
          <p:cNvPr id="4" name="Slide Number Placeholder 3"/>
          <p:cNvSpPr>
            <a:spLocks noGrp="1"/>
          </p:cNvSpPr>
          <p:nvPr>
            <p:ph type="sldNum" sz="quarter" idx="12"/>
          </p:nvPr>
        </p:nvSpPr>
        <p:spPr/>
        <p:txBody>
          <a:bodyPr/>
          <a:lstStyle/>
          <a:p>
            <a:fld id="{533D0D88-251A-4117-90A3-CA4E0FB3AFE6}" type="slidenum">
              <a:rPr lang="en-US" smtClean="0"/>
              <a:t>10</a:t>
            </a:fld>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9648" y="5486400"/>
            <a:ext cx="1385091" cy="1143000"/>
          </a:xfrm>
          <a:prstGeom prst="rect">
            <a:avLst/>
          </a:prstGeom>
        </p:spPr>
      </p:pic>
    </p:spTree>
    <p:extLst>
      <p:ext uri="{BB962C8B-B14F-4D97-AF65-F5344CB8AC3E}">
        <p14:creationId xmlns:p14="http://schemas.microsoft.com/office/powerpoint/2010/main" val="784343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762000"/>
            <a:ext cx="8305800" cy="924475"/>
          </a:xfrm>
        </p:spPr>
        <p:txBody>
          <a:bodyPr>
            <a:noAutofit/>
          </a:bodyPr>
          <a:lstStyle/>
          <a:p>
            <a:pPr algn="ctr"/>
            <a:r>
              <a:rPr lang="en-US" sz="4000" b="1" dirty="0">
                <a:solidFill>
                  <a:schemeClr val="accent2">
                    <a:lumMod val="75000"/>
                  </a:schemeClr>
                </a:solidFill>
              </a:rPr>
              <a:t>PRESENTERS</a:t>
            </a:r>
            <a:endParaRPr lang="en-US" sz="4000" dirty="0">
              <a:solidFill>
                <a:schemeClr val="accent2">
                  <a:lumMod val="75000"/>
                </a:schemeClr>
              </a:solidFill>
            </a:endParaRPr>
          </a:p>
        </p:txBody>
      </p:sp>
      <p:sp>
        <p:nvSpPr>
          <p:cNvPr id="3" name="Content Placeholder 2"/>
          <p:cNvSpPr>
            <a:spLocks noGrp="1"/>
          </p:cNvSpPr>
          <p:nvPr>
            <p:ph idx="1"/>
          </p:nvPr>
        </p:nvSpPr>
        <p:spPr/>
        <p:txBody>
          <a:bodyPr/>
          <a:lstStyle/>
          <a:p>
            <a:endParaRPr lang="en-US" dirty="0"/>
          </a:p>
          <a:p>
            <a:pPr marL="0" indent="0">
              <a:buNone/>
            </a:pPr>
            <a:endParaRPr lang="en-US" dirty="0"/>
          </a:p>
        </p:txBody>
      </p:sp>
      <p:sp>
        <p:nvSpPr>
          <p:cNvPr id="5" name="Rectangle 4"/>
          <p:cNvSpPr/>
          <p:nvPr/>
        </p:nvSpPr>
        <p:spPr>
          <a:xfrm>
            <a:off x="685800" y="1920940"/>
            <a:ext cx="7696200" cy="5570756"/>
          </a:xfrm>
          <a:prstGeom prst="rect">
            <a:avLst/>
          </a:prstGeom>
        </p:spPr>
        <p:txBody>
          <a:bodyPr wrap="square">
            <a:spAutoFit/>
          </a:bodyPr>
          <a:lstStyle/>
          <a:p>
            <a:endParaRPr lang="en-US" sz="4000" b="1" i="1" dirty="0">
              <a:solidFill>
                <a:schemeClr val="accent2">
                  <a:lumMod val="75000"/>
                </a:schemeClr>
              </a:solidFill>
            </a:endParaRPr>
          </a:p>
          <a:p>
            <a:pPr algn="ctr"/>
            <a:r>
              <a:rPr lang="en-US" sz="4000" b="1" i="1" dirty="0">
                <a:solidFill>
                  <a:schemeClr val="accent2">
                    <a:lumMod val="75000"/>
                  </a:schemeClr>
                </a:solidFill>
              </a:rPr>
              <a:t>Gina Glover</a:t>
            </a:r>
          </a:p>
          <a:p>
            <a:pPr algn="ctr"/>
            <a:r>
              <a:rPr lang="en-US" sz="4000" b="1" i="1" dirty="0">
                <a:solidFill>
                  <a:schemeClr val="accent2">
                    <a:lumMod val="75000"/>
                  </a:schemeClr>
                </a:solidFill>
              </a:rPr>
              <a:t>Kris Pool  </a:t>
            </a:r>
          </a:p>
          <a:p>
            <a:pPr algn="ctr"/>
            <a:r>
              <a:rPr lang="en-US" sz="4000" b="1" i="1" dirty="0">
                <a:solidFill>
                  <a:schemeClr val="accent2">
                    <a:lumMod val="75000"/>
                  </a:schemeClr>
                </a:solidFill>
              </a:rPr>
              <a:t>Robert Wall</a:t>
            </a:r>
          </a:p>
          <a:p>
            <a:pPr algn="ctr"/>
            <a:r>
              <a:rPr lang="en-US" sz="4000" b="1" i="1" dirty="0">
                <a:solidFill>
                  <a:schemeClr val="accent2">
                    <a:lumMod val="75000"/>
                  </a:schemeClr>
                </a:solidFill>
              </a:rPr>
              <a:t>Yvonne Lumsden-Dill, DTM</a:t>
            </a:r>
          </a:p>
          <a:p>
            <a:endParaRPr lang="en-US" sz="4000" b="1" i="1" dirty="0">
              <a:solidFill>
                <a:schemeClr val="accent2">
                  <a:lumMod val="75000"/>
                </a:schemeClr>
              </a:solidFill>
            </a:endParaRPr>
          </a:p>
          <a:p>
            <a:endParaRPr lang="en-US" sz="4000" b="1" i="1" dirty="0">
              <a:solidFill>
                <a:schemeClr val="accent2">
                  <a:lumMod val="75000"/>
                </a:schemeClr>
              </a:solidFill>
            </a:endParaRPr>
          </a:p>
          <a:p>
            <a:endParaRPr lang="en-US" sz="2800" dirty="0">
              <a:latin typeface="+mj-lt"/>
            </a:endParaRPr>
          </a:p>
          <a:p>
            <a:endParaRPr lang="en-US" sz="2800" dirty="0">
              <a:latin typeface="+mj-lt"/>
            </a:endParaRPr>
          </a:p>
          <a:p>
            <a:pPr algn="r"/>
            <a:endParaRPr lang="en-US" sz="2000" dirty="0">
              <a:latin typeface="+mj-lt"/>
            </a:endParaRPr>
          </a:p>
        </p:txBody>
      </p:sp>
      <p:sp>
        <p:nvSpPr>
          <p:cNvPr id="4" name="Slide Number Placeholder 3"/>
          <p:cNvSpPr>
            <a:spLocks noGrp="1"/>
          </p:cNvSpPr>
          <p:nvPr>
            <p:ph type="sldNum" sz="quarter" idx="12"/>
          </p:nvPr>
        </p:nvSpPr>
        <p:spPr/>
        <p:txBody>
          <a:bodyPr/>
          <a:lstStyle/>
          <a:p>
            <a:fld id="{533D0D88-251A-4117-90A3-CA4E0FB3AFE6}" type="slidenum">
              <a:rPr lang="en-US" smtClean="0"/>
              <a:t>11</a:t>
            </a:fld>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9648" y="5486400"/>
            <a:ext cx="1385091" cy="1143000"/>
          </a:xfrm>
          <a:prstGeom prst="rect">
            <a:avLst/>
          </a:prstGeom>
        </p:spPr>
      </p:pic>
    </p:spTree>
    <p:extLst>
      <p:ext uri="{BB962C8B-B14F-4D97-AF65-F5344CB8AC3E}">
        <p14:creationId xmlns:p14="http://schemas.microsoft.com/office/powerpoint/2010/main" val="1405160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350" y="937681"/>
            <a:ext cx="8458200" cy="924475"/>
          </a:xfrm>
        </p:spPr>
        <p:txBody>
          <a:bodyPr>
            <a:normAutofit/>
          </a:bodyPr>
          <a:lstStyle/>
          <a:p>
            <a:r>
              <a:rPr lang="en-US" sz="3600" cap="all" dirty="0"/>
              <a:t>QUALITY CLUBS FOCUS on …</a:t>
            </a:r>
          </a:p>
        </p:txBody>
      </p:sp>
      <p:sp>
        <p:nvSpPr>
          <p:cNvPr id="3" name="Content Placeholder 2"/>
          <p:cNvSpPr>
            <a:spLocks noGrp="1"/>
          </p:cNvSpPr>
          <p:nvPr>
            <p:ph idx="1"/>
          </p:nvPr>
        </p:nvSpPr>
        <p:spPr/>
        <p:txBody>
          <a:bodyPr/>
          <a:lstStyle/>
          <a:p>
            <a:endParaRPr lang="en-US" dirty="0"/>
          </a:p>
          <a:p>
            <a:pPr marL="0" indent="0">
              <a:buNone/>
            </a:pPr>
            <a:endParaRPr lang="en-US" dirty="0"/>
          </a:p>
        </p:txBody>
      </p:sp>
      <p:graphicFrame>
        <p:nvGraphicFramePr>
          <p:cNvPr id="6" name="Diagram 5"/>
          <p:cNvGraphicFramePr/>
          <p:nvPr>
            <p:extLst>
              <p:ext uri="{D42A27DB-BD31-4B8C-83A1-F6EECF244321}">
                <p14:modId xmlns:p14="http://schemas.microsoft.com/office/powerpoint/2010/main" val="2949840776"/>
              </p:ext>
            </p:extLst>
          </p:nvPr>
        </p:nvGraphicFramePr>
        <p:xfrm>
          <a:off x="914400" y="1928058"/>
          <a:ext cx="7391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533D0D88-251A-4117-90A3-CA4E0FB3AFE6}" type="slidenum">
              <a:rPr lang="en-US" smtClean="0"/>
              <a:t>2</a:t>
            </a:fld>
            <a:endParaRPr lang="en-US" dirty="0"/>
          </a:p>
        </p:txBody>
      </p:sp>
      <p:sp>
        <p:nvSpPr>
          <p:cNvPr id="5" name="TextBox 4"/>
          <p:cNvSpPr txBox="1"/>
          <p:nvPr/>
        </p:nvSpPr>
        <p:spPr>
          <a:xfrm>
            <a:off x="3201541" y="5638800"/>
            <a:ext cx="3006272" cy="400110"/>
          </a:xfrm>
          <a:prstGeom prst="rect">
            <a:avLst/>
          </a:prstGeom>
          <a:noFill/>
        </p:spPr>
        <p:txBody>
          <a:bodyPr wrap="none" rtlCol="0">
            <a:spAutoFit/>
          </a:bodyPr>
          <a:lstStyle/>
          <a:p>
            <a:r>
              <a:rPr lang="en-US" sz="2000" dirty="0"/>
              <a:t>(MOMENTS OF TRUTH)</a:t>
            </a:r>
          </a:p>
        </p:txBody>
      </p:sp>
    </p:spTree>
    <p:extLst>
      <p:ext uri="{BB962C8B-B14F-4D97-AF65-F5344CB8AC3E}">
        <p14:creationId xmlns:p14="http://schemas.microsoft.com/office/powerpoint/2010/main" val="3140225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pPr marL="0" indent="0">
              <a:buNone/>
            </a:pPr>
            <a:endParaRPr lang="en-US" dirty="0"/>
          </a:p>
        </p:txBody>
      </p:sp>
      <p:graphicFrame>
        <p:nvGraphicFramePr>
          <p:cNvPr id="6" name="Diagram 5"/>
          <p:cNvGraphicFramePr/>
          <p:nvPr>
            <p:extLst>
              <p:ext uri="{D42A27DB-BD31-4B8C-83A1-F6EECF244321}">
                <p14:modId xmlns:p14="http://schemas.microsoft.com/office/powerpoint/2010/main" val="1718723062"/>
              </p:ext>
            </p:extLst>
          </p:nvPr>
        </p:nvGraphicFramePr>
        <p:xfrm>
          <a:off x="914400" y="1928058"/>
          <a:ext cx="7391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533D0D88-251A-4117-90A3-CA4E0FB3AFE6}" type="slidenum">
              <a:rPr lang="en-US" smtClean="0"/>
              <a:t>3</a:t>
            </a:fld>
            <a:endParaRPr lang="en-US" dirty="0"/>
          </a:p>
        </p:txBody>
      </p:sp>
      <p:sp>
        <p:nvSpPr>
          <p:cNvPr id="8" name="Title 7">
            <a:extLst>
              <a:ext uri="{FF2B5EF4-FFF2-40B4-BE49-F238E27FC236}">
                <a16:creationId xmlns:a16="http://schemas.microsoft.com/office/drawing/2014/main" id="{CCB5B82F-4A92-4F5A-AFCB-961AF12FFB3B}"/>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57577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pPr marL="0" indent="0">
              <a:buNone/>
            </a:pPr>
            <a:endParaRPr lang="en-US" dirty="0"/>
          </a:p>
        </p:txBody>
      </p:sp>
      <p:graphicFrame>
        <p:nvGraphicFramePr>
          <p:cNvPr id="6" name="Diagram 5"/>
          <p:cNvGraphicFramePr/>
          <p:nvPr>
            <p:extLst>
              <p:ext uri="{D42A27DB-BD31-4B8C-83A1-F6EECF244321}">
                <p14:modId xmlns:p14="http://schemas.microsoft.com/office/powerpoint/2010/main" val="3664001167"/>
              </p:ext>
            </p:extLst>
          </p:nvPr>
        </p:nvGraphicFramePr>
        <p:xfrm>
          <a:off x="914400" y="1928058"/>
          <a:ext cx="7391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533D0D88-251A-4117-90A3-CA4E0FB3AFE6}" type="slidenum">
              <a:rPr lang="en-US" smtClean="0"/>
              <a:t>4</a:t>
            </a:fld>
            <a:endParaRPr lang="en-US" dirty="0"/>
          </a:p>
        </p:txBody>
      </p:sp>
      <p:sp>
        <p:nvSpPr>
          <p:cNvPr id="8" name="Title 7">
            <a:extLst>
              <a:ext uri="{FF2B5EF4-FFF2-40B4-BE49-F238E27FC236}">
                <a16:creationId xmlns:a16="http://schemas.microsoft.com/office/drawing/2014/main" id="{3D6C2706-B2C4-4C15-AEEA-4A6E5400EC65}"/>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1173968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pPr marL="0" indent="0">
              <a:buNone/>
            </a:pPr>
            <a:endParaRPr lang="en-US" dirty="0"/>
          </a:p>
        </p:txBody>
      </p:sp>
      <p:graphicFrame>
        <p:nvGraphicFramePr>
          <p:cNvPr id="6" name="Diagram 5"/>
          <p:cNvGraphicFramePr/>
          <p:nvPr>
            <p:extLst>
              <p:ext uri="{D42A27DB-BD31-4B8C-83A1-F6EECF244321}">
                <p14:modId xmlns:p14="http://schemas.microsoft.com/office/powerpoint/2010/main" val="713663548"/>
              </p:ext>
            </p:extLst>
          </p:nvPr>
        </p:nvGraphicFramePr>
        <p:xfrm>
          <a:off x="914400" y="1928058"/>
          <a:ext cx="7391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533D0D88-251A-4117-90A3-CA4E0FB3AFE6}" type="slidenum">
              <a:rPr lang="en-US" smtClean="0"/>
              <a:t>5</a:t>
            </a:fld>
            <a:endParaRPr lang="en-US" dirty="0"/>
          </a:p>
        </p:txBody>
      </p:sp>
      <p:sp>
        <p:nvSpPr>
          <p:cNvPr id="8" name="Title 7">
            <a:extLst>
              <a:ext uri="{FF2B5EF4-FFF2-40B4-BE49-F238E27FC236}">
                <a16:creationId xmlns:a16="http://schemas.microsoft.com/office/drawing/2014/main" id="{64978DBC-388C-4238-AF68-95BAB265D954}"/>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3119163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pPr marL="0" indent="0">
              <a:buNone/>
            </a:pPr>
            <a:endParaRPr lang="en-US" dirty="0"/>
          </a:p>
        </p:txBody>
      </p:sp>
      <p:graphicFrame>
        <p:nvGraphicFramePr>
          <p:cNvPr id="6" name="Diagram 5"/>
          <p:cNvGraphicFramePr/>
          <p:nvPr>
            <p:extLst>
              <p:ext uri="{D42A27DB-BD31-4B8C-83A1-F6EECF244321}">
                <p14:modId xmlns:p14="http://schemas.microsoft.com/office/powerpoint/2010/main" val="3504610498"/>
              </p:ext>
            </p:extLst>
          </p:nvPr>
        </p:nvGraphicFramePr>
        <p:xfrm>
          <a:off x="914400" y="1928058"/>
          <a:ext cx="7391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533D0D88-251A-4117-90A3-CA4E0FB3AFE6}" type="slidenum">
              <a:rPr lang="en-US" smtClean="0"/>
              <a:t>6</a:t>
            </a:fld>
            <a:endParaRPr lang="en-US" dirty="0"/>
          </a:p>
        </p:txBody>
      </p:sp>
      <p:sp>
        <p:nvSpPr>
          <p:cNvPr id="8" name="Title 7">
            <a:extLst>
              <a:ext uri="{FF2B5EF4-FFF2-40B4-BE49-F238E27FC236}">
                <a16:creationId xmlns:a16="http://schemas.microsoft.com/office/drawing/2014/main" id="{4A9DD888-9AAA-484C-898A-8C00CBBC4472}"/>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666403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pPr marL="0" indent="0">
              <a:buNone/>
            </a:pPr>
            <a:endParaRPr lang="en-US" dirty="0"/>
          </a:p>
        </p:txBody>
      </p:sp>
      <p:graphicFrame>
        <p:nvGraphicFramePr>
          <p:cNvPr id="6" name="Diagram 5"/>
          <p:cNvGraphicFramePr/>
          <p:nvPr>
            <p:extLst>
              <p:ext uri="{D42A27DB-BD31-4B8C-83A1-F6EECF244321}">
                <p14:modId xmlns:p14="http://schemas.microsoft.com/office/powerpoint/2010/main" val="1785478172"/>
              </p:ext>
            </p:extLst>
          </p:nvPr>
        </p:nvGraphicFramePr>
        <p:xfrm>
          <a:off x="914400" y="1928058"/>
          <a:ext cx="7391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533D0D88-251A-4117-90A3-CA4E0FB3AFE6}" type="slidenum">
              <a:rPr lang="en-US" smtClean="0"/>
              <a:t>7</a:t>
            </a:fld>
            <a:endParaRPr lang="en-US" dirty="0"/>
          </a:p>
        </p:txBody>
      </p:sp>
      <p:sp>
        <p:nvSpPr>
          <p:cNvPr id="8" name="Title 7">
            <a:extLst>
              <a:ext uri="{FF2B5EF4-FFF2-40B4-BE49-F238E27FC236}">
                <a16:creationId xmlns:a16="http://schemas.microsoft.com/office/drawing/2014/main" id="{0A4045A5-D2ED-4A53-827B-BDCE5DD3DC29}"/>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3674424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pPr marL="0" indent="0">
              <a:buNone/>
            </a:pPr>
            <a:endParaRPr lang="en-US" dirty="0"/>
          </a:p>
        </p:txBody>
      </p:sp>
      <p:graphicFrame>
        <p:nvGraphicFramePr>
          <p:cNvPr id="6" name="Diagram 5"/>
          <p:cNvGraphicFramePr/>
          <p:nvPr>
            <p:extLst>
              <p:ext uri="{D42A27DB-BD31-4B8C-83A1-F6EECF244321}">
                <p14:modId xmlns:p14="http://schemas.microsoft.com/office/powerpoint/2010/main" val="1347512608"/>
              </p:ext>
            </p:extLst>
          </p:nvPr>
        </p:nvGraphicFramePr>
        <p:xfrm>
          <a:off x="914400" y="1928058"/>
          <a:ext cx="7391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533D0D88-251A-4117-90A3-CA4E0FB3AFE6}" type="slidenum">
              <a:rPr lang="en-US" smtClean="0"/>
              <a:t>8</a:t>
            </a:fld>
            <a:endParaRPr lang="en-US" dirty="0"/>
          </a:p>
        </p:txBody>
      </p:sp>
      <p:sp>
        <p:nvSpPr>
          <p:cNvPr id="8" name="Title 7">
            <a:extLst>
              <a:ext uri="{FF2B5EF4-FFF2-40B4-BE49-F238E27FC236}">
                <a16:creationId xmlns:a16="http://schemas.microsoft.com/office/drawing/2014/main" id="{6BE615CB-74D9-4440-9322-E08241B0249F}"/>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3332353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pPr marL="0" indent="0">
              <a:buNone/>
            </a:pPr>
            <a:endParaRPr lang="en-US" dirty="0"/>
          </a:p>
        </p:txBody>
      </p:sp>
      <p:graphicFrame>
        <p:nvGraphicFramePr>
          <p:cNvPr id="6" name="Diagram 5"/>
          <p:cNvGraphicFramePr/>
          <p:nvPr>
            <p:extLst>
              <p:ext uri="{D42A27DB-BD31-4B8C-83A1-F6EECF244321}">
                <p14:modId xmlns:p14="http://schemas.microsoft.com/office/powerpoint/2010/main" val="1099097584"/>
              </p:ext>
            </p:extLst>
          </p:nvPr>
        </p:nvGraphicFramePr>
        <p:xfrm>
          <a:off x="914400" y="1928058"/>
          <a:ext cx="7391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533D0D88-251A-4117-90A3-CA4E0FB3AFE6}" type="slidenum">
              <a:rPr lang="en-US" smtClean="0"/>
              <a:t>9</a:t>
            </a:fld>
            <a:endParaRPr lang="en-US" dirty="0"/>
          </a:p>
        </p:txBody>
      </p:sp>
      <p:sp>
        <p:nvSpPr>
          <p:cNvPr id="8" name="Title 7">
            <a:extLst>
              <a:ext uri="{FF2B5EF4-FFF2-40B4-BE49-F238E27FC236}">
                <a16:creationId xmlns:a16="http://schemas.microsoft.com/office/drawing/2014/main" id="{6BE615CB-74D9-4440-9322-E08241B0249F}"/>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19590879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25445</TotalTime>
  <Words>401</Words>
  <Application>Microsoft Office PowerPoint</Application>
  <PresentationFormat>On-screen Show (4:3)</PresentationFormat>
  <Paragraphs>69</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Arial Black</vt:lpstr>
      <vt:lpstr>Broadway</vt:lpstr>
      <vt:lpstr>Calibri</vt:lpstr>
      <vt:lpstr>Constantia</vt:lpstr>
      <vt:lpstr>Wingdings 2</vt:lpstr>
      <vt:lpstr>Flow</vt:lpstr>
      <vt:lpstr>PowerPoint Presentation</vt:lpstr>
      <vt:lpstr>QUALITY CLUBS FOCUS 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TOASTMASTER MISSION</vt:lpstr>
      <vt:lpstr>PRESENTERS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Power of Humility</dc:title>
  <dc:creator>Owner</dc:creator>
  <cp:lastModifiedBy>Ed Thelen</cp:lastModifiedBy>
  <cp:revision>369</cp:revision>
  <cp:lastPrinted>2018-01-27T20:21:34Z</cp:lastPrinted>
  <dcterms:created xsi:type="dcterms:W3CDTF">2015-04-02T05:23:31Z</dcterms:created>
  <dcterms:modified xsi:type="dcterms:W3CDTF">2019-06-29T11:52:38Z</dcterms:modified>
</cp:coreProperties>
</file>