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21"/>
  </p:notesMasterIdLst>
  <p:sldIdLst>
    <p:sldId id="269" r:id="rId3"/>
    <p:sldId id="299" r:id="rId4"/>
    <p:sldId id="271" r:id="rId5"/>
    <p:sldId id="287" r:id="rId6"/>
    <p:sldId id="289" r:id="rId7"/>
    <p:sldId id="265" r:id="rId8"/>
    <p:sldId id="306" r:id="rId9"/>
    <p:sldId id="290" r:id="rId10"/>
    <p:sldId id="291" r:id="rId11"/>
    <p:sldId id="303" r:id="rId12"/>
    <p:sldId id="301" r:id="rId13"/>
    <p:sldId id="292" r:id="rId14"/>
    <p:sldId id="293" r:id="rId15"/>
    <p:sldId id="294" r:id="rId16"/>
    <p:sldId id="295" r:id="rId17"/>
    <p:sldId id="296" r:id="rId18"/>
    <p:sldId id="297" r:id="rId19"/>
    <p:sldId id="30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5879"/>
    <a:srgbClr val="497593"/>
    <a:srgbClr val="7B98B2"/>
    <a:srgbClr val="B3C3D3"/>
    <a:srgbClr val="004165"/>
    <a:srgbClr val="772432"/>
    <a:srgbClr val="FEEE9F"/>
    <a:srgbClr val="E5E5E5"/>
    <a:srgbClr val="F5F5F5"/>
    <a:srgbClr val="3333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79"/>
    <p:restoredTop sz="94218"/>
  </p:normalViewPr>
  <p:slideViewPr>
    <p:cSldViewPr snapToGrid="0" snapToObjects="1">
      <p:cViewPr varScale="1">
        <p:scale>
          <a:sx n="68" d="100"/>
          <a:sy n="68" d="100"/>
        </p:scale>
        <p:origin x="-732" y="-96"/>
      </p:cViewPr>
      <p:guideLst>
        <p:guide orient="horz" pos="2160"/>
        <p:guide pos="3840"/>
      </p:guideLst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pPr/>
              <a:t>8/30/2020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5448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5448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=""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="" xmlns:p14="http://schemas.microsoft.com/office/powerpoint/2010/main" val="249420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="" xmlns:p14="http://schemas.microsoft.com/office/powerpoint/2010/main" val="3175783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64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=""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=""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501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=""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6092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=""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8801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68530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8614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=""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=""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=""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=""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=""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=""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=""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=""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=""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=""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=""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=""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=""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=""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29063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451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=""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55325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556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9008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1670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081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=""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=""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=""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=""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=""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="" xmlns:p14="http://schemas.microsoft.com/office/powerpoint/2010/main" val="856762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=""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=""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=""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=""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=""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=""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=""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=""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=""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=""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75419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=""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=""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=""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=""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4764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=""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2823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=""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="" xmlns:p14="http://schemas.microsoft.com/office/powerpoint/2010/main" val="93622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3009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01494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=""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=""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94314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2375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9144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93445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74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036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836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=""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=""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=""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=""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=""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="" xmlns:p14="http://schemas.microsoft.com/office/powerpoint/2010/main" val="293394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=""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=""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=""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=""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=""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72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=""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=""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=""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=""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=""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=""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=""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=""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=""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=""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420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65278B8-008E-F549-82E1-0C807CDEB612}"/>
              </a:ext>
            </a:extLst>
          </p:cNvPr>
          <p:cNvSpPr/>
          <p:nvPr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="" xmlns:a16="http://schemas.microsoft.com/office/drawing/2014/main" id="{C1B32BEE-8B31-7C45-8A6B-9A022FF6895A}"/>
              </a:ext>
            </a:extLst>
          </p:cNvPr>
          <p:cNvPicPr>
            <a:picLocks/>
          </p:cNvPicPr>
          <p:nvPr/>
        </p:nvPicPr>
        <p:blipFill>
          <a:blip r:embed="rId2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=""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A9D0EE2-196A-704E-B498-12C51A4ABFD0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B0797D9-27CF-7B4D-9790-D869C58F3F42}"/>
              </a:ext>
            </a:extLst>
          </p:cNvPr>
          <p:cNvSpPr/>
          <p:nvPr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65278B8-008E-F549-82E1-0C807CDEB612}"/>
              </a:ext>
            </a:extLst>
          </p:cNvPr>
          <p:cNvSpPr/>
          <p:nvPr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=""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=""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4A9D0EE2-196A-704E-B498-12C51A4ABFD0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EEE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114820"/>
            <a:ext cx="9144000" cy="731520"/>
          </a:xfrm>
        </p:spPr>
        <p:txBody>
          <a:bodyPr>
            <a:noAutofit/>
          </a:bodyPr>
          <a:lstStyle/>
          <a:p>
            <a:r>
              <a:rPr lang="en-US" sz="3000" dirty="0" smtClean="0"/>
              <a:t>Top 12 Zoom Presentation Tips to Ace Your Next Online Toastmasters Meeting</a:t>
            </a:r>
            <a:endParaRPr lang="en-US" sz="3000" dirty="0"/>
          </a:p>
        </p:txBody>
      </p:sp>
      <p:pic>
        <p:nvPicPr>
          <p:cNvPr id="4" name="Picture 3" descr="ColorLogoWithWebsite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413" y="414997"/>
            <a:ext cx="3241389" cy="316523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387360F2-0FDA-C44C-8AC9-154C3EAE0E1B}"/>
              </a:ext>
            </a:extLst>
          </p:cNvPr>
          <p:cNvSpPr txBox="1">
            <a:spLocks/>
          </p:cNvSpPr>
          <p:nvPr/>
        </p:nvSpPr>
        <p:spPr>
          <a:xfrm>
            <a:off x="1676400" y="5092502"/>
            <a:ext cx="9144000" cy="10832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Presented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by: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Nick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Lechnir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VP Education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dirty="0" smtClean="0">
                <a:solidFill>
                  <a:srgbClr val="FEEE9F"/>
                </a:solidFill>
                <a:latin typeface="+mj-lt"/>
                <a:ea typeface="+mj-ea"/>
                <a:cs typeface="+mj-cs"/>
              </a:rPr>
              <a:t>La Crosse Toastmasters Club 411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EEE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37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6. Dig the Pajamas!</a:t>
            </a:r>
            <a:endParaRPr lang="en-US" dirty="0"/>
          </a:p>
        </p:txBody>
      </p:sp>
      <p:pic>
        <p:nvPicPr>
          <p:cNvPr id="5" name="Picture 4" descr="26577686-0-image-a-59_1585561285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727" y="1361072"/>
            <a:ext cx="7617532" cy="45753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A16DA94F-8F90-9244-9502-7822DA36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II: Delivering Your Zoom Meeting</a:t>
            </a:r>
            <a:endParaRPr lang="en-US" dirty="0"/>
          </a:p>
        </p:txBody>
      </p:sp>
      <p:pic>
        <p:nvPicPr>
          <p:cNvPr id="9" name="Picture Placeholder 8" descr="A woman speaking in front of a group of people in a room">
            <a:extLst>
              <a:ext uri="{FF2B5EF4-FFF2-40B4-BE49-F238E27FC236}">
                <a16:creationId xmlns="" xmlns:a16="http://schemas.microsoft.com/office/drawing/2014/main" id="{75CEBC87-5CBF-4644-A853-F58788AF89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1142999"/>
            <a:ext cx="12192000" cy="5084065"/>
          </a:xfrm>
        </p:spPr>
      </p:pic>
    </p:spTree>
    <p:extLst>
      <p:ext uri="{BB962C8B-B14F-4D97-AF65-F5344CB8AC3E}">
        <p14:creationId xmlns="" xmlns:p14="http://schemas.microsoft.com/office/powerpoint/2010/main" val="21604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7. Start With a Bang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277933" y="1520042"/>
            <a:ext cx="6024393" cy="4358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Start with a great </a:t>
            </a:r>
            <a:r>
              <a:rPr lang="en-US" sz="3600" dirty="0" smtClean="0"/>
              <a:t>s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tory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power of pause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Begin</a:t>
            </a:r>
            <a:r>
              <a:rPr lang="en-US" sz="3600" dirty="0" smtClean="0"/>
              <a:t> with intrigue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Hook them with call back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sz="3600" dirty="0" smtClean="0"/>
              <a:t> Engage with entertainment or humor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6370318" y="1517694"/>
            <a:ext cx="5530947" cy="43582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“When I was a child, I was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stage hand at my school play, but when I tripped on a cord and landed on the stage in front of the audience, I became an instant performer.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(Don’t speak</a:t>
            </a:r>
            <a:r>
              <a:rPr kumimoji="0" lang="en-US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6 seconds)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</a:t>
            </a:r>
            <a:r>
              <a:rPr lang="en-US" sz="2600" i="1" dirty="0" smtClean="0"/>
              <a:t>When life throws its worst at you, you have two choices… to stay trapped in a tunnel or to keep on walking.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endParaRPr lang="en-US" sz="2600" dirty="0" smtClean="0"/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“When </a:t>
            </a:r>
            <a:r>
              <a:rPr kumimoji="0" lang="en-US" sz="2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discussed the urgency of xyz at our last meeting…”</a:t>
            </a:r>
            <a:endParaRPr kumimoji="0" lang="en-US" sz="2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sz="2600" dirty="0" smtClean="0"/>
              <a:t> </a:t>
            </a:r>
            <a:r>
              <a:rPr lang="en-US" sz="2600" i="1" dirty="0" smtClean="0"/>
              <a:t>“Who here knows how to juggle?” </a:t>
            </a:r>
            <a:r>
              <a:rPr lang="en-US" sz="2600" dirty="0" smtClean="0"/>
              <a:t>(If you do, then juggle something and show your method. If you don’t, say </a:t>
            </a:r>
            <a:r>
              <a:rPr lang="en-US" sz="2600" i="1" dirty="0" smtClean="0"/>
              <a:t>“Neither do I. Join the club.”)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655" y="488872"/>
            <a:ext cx="10719582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8. Design a Great Presentation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277933" y="1520042"/>
            <a:ext cx="6024393" cy="4358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Luck favors the prepared.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Confidence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doesn’t happen by accident.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Planning starts long before anyone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sees the results.</a:t>
            </a:r>
            <a:endParaRPr lang="en-US" sz="3600" dirty="0" smtClean="0"/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Great presentations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 designed that way.</a:t>
            </a:r>
            <a:endParaRPr lang="en-US" sz="3600" dirty="0" smtClean="0"/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desig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326" y="1616502"/>
            <a:ext cx="5247104" cy="40507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2535" y="488872"/>
            <a:ext cx="10494499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9. Eye Contact With the Audience</a:t>
            </a:r>
            <a:endParaRPr lang="en-US" dirty="0"/>
          </a:p>
        </p:txBody>
      </p:sp>
      <p:pic>
        <p:nvPicPr>
          <p:cNvPr id="3" name="Picture 2" descr="c3e3c023-b60d-414a-bc20-6539db02c8b3-Screen_Shot_2020-04-10_at_2.01.19_PM.jpeg"/>
          <p:cNvPicPr>
            <a:picLocks noChangeAspect="1"/>
          </p:cNvPicPr>
          <p:nvPr/>
        </p:nvPicPr>
        <p:blipFill>
          <a:blip r:embed="rId2"/>
          <a:srcRect l="23652" t="4513" r="17037" b="20205"/>
          <a:stretch>
            <a:fillRect/>
          </a:stretch>
        </p:blipFill>
        <p:spPr>
          <a:xfrm>
            <a:off x="6586530" y="1922089"/>
            <a:ext cx="4555083" cy="3252365"/>
          </a:xfrm>
          <a:prstGeom prst="rect">
            <a:avLst/>
          </a:prstGeom>
        </p:spPr>
      </p:pic>
      <p:pic>
        <p:nvPicPr>
          <p:cNvPr id="4" name="Picture 3" descr="ddb50427-18d8-442b-b33f-a7f81e46f392-All-bad.jpg"/>
          <p:cNvPicPr>
            <a:picLocks noChangeAspect="1"/>
          </p:cNvPicPr>
          <p:nvPr/>
        </p:nvPicPr>
        <p:blipFill>
          <a:blip r:embed="rId3"/>
          <a:srcRect l="11189" r="17874"/>
          <a:stretch>
            <a:fillRect/>
          </a:stretch>
        </p:blipFill>
        <p:spPr>
          <a:xfrm>
            <a:off x="1378634" y="1950225"/>
            <a:ext cx="4459458" cy="3257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265" y="488872"/>
            <a:ext cx="10325686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10. Regularly Pause to Engage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5595521" y="1646654"/>
            <a:ext cx="6024393" cy="38538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It’s okay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be silent on zoom.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It’s okay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mute everyone.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sz="3600" dirty="0" smtClean="0"/>
              <a:t> Lead by pausing and allowing others to respond and interact.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sz="3600" dirty="0" smtClean="0"/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nonverbal tools such as raising hand</a:t>
            </a:r>
            <a:r>
              <a:rPr lang="en-US" sz="3600" dirty="0" smtClean="0"/>
              <a:t>, reactions,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chat window.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mu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65" y="1646654"/>
            <a:ext cx="4248443" cy="2453842"/>
          </a:xfrm>
          <a:prstGeom prst="rect">
            <a:avLst/>
          </a:prstGeom>
        </p:spPr>
      </p:pic>
      <p:pic>
        <p:nvPicPr>
          <p:cNvPr id="5" name="Picture 4" descr="ScreenSnapz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884" y="3973884"/>
            <a:ext cx="2968283" cy="21382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3212" y="488872"/>
            <a:ext cx="1000213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11. Use Chat to Your Benefit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629634" y="1520042"/>
            <a:ext cx="5799310" cy="4358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Share a tip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the whole group that they can take away.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Vote privately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speaker, table topics speaker, and evaluator.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Message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group if they need to leave and not disrupt the meeting flow.</a:t>
            </a:r>
            <a:endParaRPr lang="en-US" sz="3200" dirty="0" smtClean="0"/>
          </a:p>
          <a:p>
            <a: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ZoomBarStudent2-1.png"/>
          <p:cNvPicPr>
            <a:picLocks noChangeAspect="1"/>
          </p:cNvPicPr>
          <p:nvPr/>
        </p:nvPicPr>
        <p:blipFill>
          <a:blip r:embed="rId2"/>
          <a:srcRect l="46827"/>
          <a:stretch>
            <a:fillRect/>
          </a:stretch>
        </p:blipFill>
        <p:spPr>
          <a:xfrm>
            <a:off x="6302327" y="2247900"/>
            <a:ext cx="5655212" cy="25757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12. Record Your Presentation</a:t>
            </a:r>
            <a:endParaRPr lang="en-US" dirty="0"/>
          </a:p>
        </p:txBody>
      </p:sp>
      <p:pic>
        <p:nvPicPr>
          <p:cNvPr id="4" name="Picture 3" descr="Select-the-record-butt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74" y="1512113"/>
            <a:ext cx="5193224" cy="1143462"/>
          </a:xfrm>
          <a:prstGeom prst="rect">
            <a:avLst/>
          </a:prstGeom>
        </p:spPr>
      </p:pic>
      <p:pic>
        <p:nvPicPr>
          <p:cNvPr id="5" name="Picture 4" descr="zoom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474" y="2910632"/>
            <a:ext cx="3406278" cy="1257592"/>
          </a:xfrm>
          <a:prstGeom prst="rect">
            <a:avLst/>
          </a:prstGeom>
        </p:spPr>
      </p:pic>
      <p:pic>
        <p:nvPicPr>
          <p:cNvPr id="6" name="Picture 5" descr="5e725f26c485400ae307deb5.png"/>
          <p:cNvPicPr>
            <a:picLocks noChangeAspect="1"/>
          </p:cNvPicPr>
          <p:nvPr/>
        </p:nvPicPr>
        <p:blipFill>
          <a:blip r:embed="rId4"/>
          <a:srcRect t="2947" r="42636" b="71077"/>
          <a:stretch>
            <a:fillRect/>
          </a:stretch>
        </p:blipFill>
        <p:spPr>
          <a:xfrm>
            <a:off x="490474" y="4445386"/>
            <a:ext cx="5193224" cy="148980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D7A32E31-712D-594A-87EB-E35C7279AE0A}"/>
              </a:ext>
            </a:extLst>
          </p:cNvPr>
          <p:cNvSpPr txBox="1">
            <a:spLocks/>
          </p:cNvSpPr>
          <p:nvPr/>
        </p:nvSpPr>
        <p:spPr>
          <a:xfrm>
            <a:off x="6288257" y="1646654"/>
            <a:ext cx="5419833" cy="38538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host, you can start the recording.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If you have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pro account, you can record to the cloud.</a:t>
            </a:r>
          </a:p>
          <a:p>
            <a:pPr lvl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sz="3600" dirty="0" smtClean="0"/>
              <a:t> Only the host can start, pause, or stop the recording.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579064"/>
            <a:ext cx="9144000" cy="731520"/>
          </a:xfrm>
        </p:spPr>
        <p:txBody>
          <a:bodyPr>
            <a:normAutofit/>
          </a:bodyPr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4" name="Picture 3" descr="ColorLogoWithWebsite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413" y="414997"/>
            <a:ext cx="3241389" cy="31652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37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71F100-3540-3A4A-9BA9-F8AED7874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39501"/>
            <a:ext cx="5498276" cy="829642"/>
          </a:xfrm>
        </p:spPr>
        <p:txBody>
          <a:bodyPr>
            <a:normAutofit/>
          </a:bodyPr>
          <a:lstStyle/>
          <a:p>
            <a:r>
              <a:rPr lang="en-US" dirty="0" smtClean="0"/>
              <a:t>PART I:</a:t>
            </a:r>
            <a:endParaRPr lang="en-US" dirty="0"/>
          </a:p>
        </p:txBody>
      </p:sp>
      <p:pic>
        <p:nvPicPr>
          <p:cNvPr id="6" name="Picture Placeholder 5" descr="A woman speaking in front of a group of people in a room">
            <a:extLst>
              <a:ext uri="{FF2B5EF4-FFF2-40B4-BE49-F238E27FC236}">
                <a16:creationId xmlns="" xmlns:a16="http://schemas.microsoft.com/office/drawing/2014/main" id="{2A257485-CC3B-B542-8387-DDE01B0BB3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9048" cy="6217920"/>
          </a:xfr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7771F100-3540-3A4A-9BA9-F8AED7874E34}"/>
              </a:ext>
            </a:extLst>
          </p:cNvPr>
          <p:cNvSpPr txBox="1">
            <a:spLocks/>
          </p:cNvSpPr>
          <p:nvPr/>
        </p:nvSpPr>
        <p:spPr>
          <a:xfrm>
            <a:off x="277934" y="2307452"/>
            <a:ext cx="5498276" cy="135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EE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Preparing Your Zoom Meeting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EEE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52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DE98B3-AA09-0948-8E45-057D74F3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1. Check Your Equipment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0C0D493-4084-1B42-94E7-76707D884E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0260E0C4-0C52-5F4E-AC58-C3114DE288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410326"/>
            <a:ext cx="2743200" cy="304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CCB977-DEB6-4B4E-9400-3B15F2B308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E839FEDD-E329-FA4F-8EE6-48B24DCBE1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24400" y="2410326"/>
            <a:ext cx="2743200" cy="304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ZOOM APP LOGIN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F0EEB31-F19C-1D4E-BCBD-271C882FCC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EDE39AD3-CA29-6D40-AF54-F60CE029E8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10600" y="2410326"/>
            <a:ext cx="2743200" cy="304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MICROPHONE/CAMERA</a:t>
            </a:r>
            <a:endParaRPr lang="en-US" dirty="0"/>
          </a:p>
        </p:txBody>
      </p:sp>
      <p:cxnSp>
        <p:nvCxnSpPr>
          <p:cNvPr id="11" name="Straight Arrow Connector 10" descr="Arrow to the left">
            <a:extLst>
              <a:ext uri="{FF2B5EF4-FFF2-40B4-BE49-F238E27FC236}">
                <a16:creationId xmlns="" xmlns:a16="http://schemas.microsoft.com/office/drawing/2014/main" id="{559E0210-E508-CE40-9BF4-CD0AC0FB492A}"/>
              </a:ext>
            </a:extLst>
          </p:cNvPr>
          <p:cNvCxnSpPr>
            <a:cxnSpLocks/>
          </p:cNvCxnSpPr>
          <p:nvPr/>
        </p:nvCxnSpPr>
        <p:spPr>
          <a:xfrm>
            <a:off x="3866255" y="3568641"/>
            <a:ext cx="589757" cy="0"/>
          </a:xfrm>
          <a:prstGeom prst="straightConnector1">
            <a:avLst/>
          </a:prstGeom>
          <a:ln w="38100" cap="flat">
            <a:solidFill>
              <a:srgbClr val="FEEE9F"/>
            </a:solidFill>
            <a:miter lim="800000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 descr="Arrow to the left">
            <a:extLst>
              <a:ext uri="{FF2B5EF4-FFF2-40B4-BE49-F238E27FC236}">
                <a16:creationId xmlns="" xmlns:a16="http://schemas.microsoft.com/office/drawing/2014/main" id="{9FEBF215-C9B9-4B42-84A3-990429253EE5}"/>
              </a:ext>
            </a:extLst>
          </p:cNvPr>
          <p:cNvCxnSpPr>
            <a:cxnSpLocks/>
          </p:cNvCxnSpPr>
          <p:nvPr/>
        </p:nvCxnSpPr>
        <p:spPr>
          <a:xfrm>
            <a:off x="7750921" y="3568641"/>
            <a:ext cx="589757" cy="0"/>
          </a:xfrm>
          <a:prstGeom prst="straightConnector1">
            <a:avLst/>
          </a:prstGeom>
          <a:ln w="38100" cap="flat">
            <a:solidFill>
              <a:srgbClr val="FEEE9F"/>
            </a:solidFill>
            <a:miter lim="800000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how-to-get-set-up-with-zoom-apple-devices.jpeg"/>
          <p:cNvPicPr>
            <a:picLocks noChangeAspect="1"/>
          </p:cNvPicPr>
          <p:nvPr/>
        </p:nvPicPr>
        <p:blipFill>
          <a:blip r:embed="rId2"/>
          <a:srcRect l="15346" t="3442" r="16231" b="3788"/>
          <a:stretch>
            <a:fillRect/>
          </a:stretch>
        </p:blipFill>
        <p:spPr>
          <a:xfrm>
            <a:off x="4780291" y="2880055"/>
            <a:ext cx="2616969" cy="1774066"/>
          </a:xfrm>
          <a:prstGeom prst="rect">
            <a:avLst/>
          </a:prstGeom>
        </p:spPr>
      </p:pic>
      <p:pic>
        <p:nvPicPr>
          <p:cNvPr id="16" name="Picture 15" descr="internet-connection-6-622710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398" y="2785467"/>
            <a:ext cx="2047170" cy="2047170"/>
          </a:xfrm>
          <a:prstGeom prst="rect">
            <a:avLst/>
          </a:prstGeom>
        </p:spPr>
      </p:pic>
      <p:pic>
        <p:nvPicPr>
          <p:cNvPr id="18" name="Picture 17" descr="webcam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901" y="2837851"/>
            <a:ext cx="1656257" cy="17740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544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488872"/>
            <a:ext cx="10339754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2. Draw Attention to Your Face</a:t>
            </a:r>
            <a:endParaRPr lang="en-US" dirty="0"/>
          </a:p>
        </p:txBody>
      </p:sp>
      <p:pic>
        <p:nvPicPr>
          <p:cNvPr id="3" name="Picture 2" descr="zo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604010"/>
            <a:ext cx="5219700" cy="4381500"/>
          </a:xfrm>
          <a:prstGeom prst="rect">
            <a:avLst/>
          </a:prstGeom>
        </p:spPr>
      </p:pic>
      <p:pic>
        <p:nvPicPr>
          <p:cNvPr id="4" name="Picture 3" descr="35105-64034-Webcam-angles-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213" y="1604010"/>
            <a:ext cx="4836941" cy="2030050"/>
          </a:xfrm>
          <a:prstGeom prst="rect">
            <a:avLst/>
          </a:prstGeom>
        </p:spPr>
      </p:pic>
      <p:pic>
        <p:nvPicPr>
          <p:cNvPr id="5" name="Picture 4" descr="badlight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094" y="3638480"/>
            <a:ext cx="3656281" cy="20422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791" y="488872"/>
            <a:ext cx="1060704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3. Minimize Potential Interruptions</a:t>
            </a:r>
            <a:endParaRPr lang="en-US" dirty="0"/>
          </a:p>
        </p:txBody>
      </p:sp>
      <p:pic>
        <p:nvPicPr>
          <p:cNvPr id="3" name="Picture 2" descr="a20e96cf57c54788ae1e3634f9cf5c5c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90" y="1805743"/>
            <a:ext cx="4829907" cy="3622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personal_space_bbc_dad_kids_1.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471" y="1805743"/>
            <a:ext cx="5433646" cy="3622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4. Tidy Up Your Background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13643" r="48429" b="8563"/>
          <a:stretch>
            <a:fillRect/>
          </a:stretch>
        </p:blipFill>
        <p:spPr bwMode="auto">
          <a:xfrm>
            <a:off x="7008056" y="1805743"/>
            <a:ext cx="4260166" cy="3613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MercedesK.jpg"/>
          <p:cNvPicPr>
            <a:picLocks noChangeAspect="1"/>
          </p:cNvPicPr>
          <p:nvPr/>
        </p:nvPicPr>
        <p:blipFill>
          <a:blip r:embed="rId3"/>
          <a:srcRect r="54885"/>
          <a:stretch>
            <a:fillRect/>
          </a:stretch>
        </p:blipFill>
        <p:spPr>
          <a:xfrm>
            <a:off x="900332" y="1763712"/>
            <a:ext cx="5331656" cy="3655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4. Tidy Up Your Background</a:t>
            </a:r>
            <a:endParaRPr lang="en-US" dirty="0"/>
          </a:p>
        </p:txBody>
      </p:sp>
      <p:pic>
        <p:nvPicPr>
          <p:cNvPr id="7" name="Picture 6" descr="zoom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375" y="1500187"/>
            <a:ext cx="7813431" cy="4395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9317" y="488872"/>
            <a:ext cx="10747717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5. Notes in the Right Place</a:t>
            </a:r>
            <a:endParaRPr lang="en-US" dirty="0"/>
          </a:p>
        </p:txBody>
      </p:sp>
      <p:pic>
        <p:nvPicPr>
          <p:cNvPr id="3" name="Picture 2" descr="Design-apps-blogpost-1024x5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531" y="1389204"/>
            <a:ext cx="8009171" cy="45051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4A99F-1B33-ED47-9169-3AAE7F340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8872"/>
            <a:ext cx="9144000" cy="7315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6. Ditch the Pajamas</a:t>
            </a:r>
            <a:endParaRPr lang="en-US" dirty="0"/>
          </a:p>
        </p:txBody>
      </p:sp>
      <p:pic>
        <p:nvPicPr>
          <p:cNvPr id="3" name="Picture 2" descr="image0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06" y="1565796"/>
            <a:ext cx="3266423" cy="4328567"/>
          </a:xfrm>
          <a:prstGeom prst="rect">
            <a:avLst/>
          </a:prstGeom>
        </p:spPr>
      </p:pic>
      <p:pic>
        <p:nvPicPr>
          <p:cNvPr id="4" name="Picture 3" descr="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318" y="1565796"/>
            <a:ext cx="4242394" cy="43285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28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14-PowerpointTemplate16X9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414-PowerpoitTemplate16X9" id="{96063725-7E05-C44F-8890-68DF93CBD323}" vid="{16414037-9159-2E40-A0DB-93289D8BE62A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414-PowerpoitTemplate16X9" id="{96063725-7E05-C44F-8890-68DF93CBD323}" vid="{0545A7BE-8E6E-6643-95ED-113AE53B1E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414-PowerpointTemplate16X9</Template>
  <TotalTime>1098</TotalTime>
  <Words>445</Words>
  <Application>Microsoft Macintosh PowerPoint</Application>
  <PresentationFormat>Custom</PresentationFormat>
  <Paragraphs>56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414-PowerpointTemplate16X9</vt:lpstr>
      <vt:lpstr>Toastmasters Theme Dark Mode</vt:lpstr>
      <vt:lpstr>Top 12 Zoom Presentation Tips to Ace Your Next Online Toastmasters Meeting</vt:lpstr>
      <vt:lpstr>PART I:</vt:lpstr>
      <vt:lpstr>1. Check Your Equipment</vt:lpstr>
      <vt:lpstr>2. Draw Attention to Your Face</vt:lpstr>
      <vt:lpstr>3. Minimize Potential Interruptions</vt:lpstr>
      <vt:lpstr>4. Tidy Up Your Background</vt:lpstr>
      <vt:lpstr>4. Tidy Up Your Background</vt:lpstr>
      <vt:lpstr>5. Notes in the Right Place</vt:lpstr>
      <vt:lpstr>6. Ditch the Pajamas</vt:lpstr>
      <vt:lpstr>6. Dig the Pajamas!</vt:lpstr>
      <vt:lpstr>PART II: Delivering Your Zoom Meeting</vt:lpstr>
      <vt:lpstr>7. Start With a Bang</vt:lpstr>
      <vt:lpstr>8. Design a Great Presentation</vt:lpstr>
      <vt:lpstr>9. Eye Contact With the Audience</vt:lpstr>
      <vt:lpstr>10. Regularly Pause to Engage</vt:lpstr>
      <vt:lpstr>11. Use Chat to Your Benefit</vt:lpstr>
      <vt:lpstr>12. Record Your Presentation</vt:lpstr>
      <vt:lpstr>Thank you!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12 Zoom Presentation Tips to Ace Your Next Online Toastmasters Meeting</dc:title>
  <dc:creator>Nick Lechnir</dc:creator>
  <cp:lastModifiedBy>Nick Lechnir</cp:lastModifiedBy>
  <cp:revision>42</cp:revision>
  <dcterms:created xsi:type="dcterms:W3CDTF">2020-08-24T17:51:31Z</dcterms:created>
  <dcterms:modified xsi:type="dcterms:W3CDTF">2020-08-30T16:23:25Z</dcterms:modified>
</cp:coreProperties>
</file>