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22"/>
  </p:notesMasterIdLst>
  <p:sldIdLst>
    <p:sldId id="269" r:id="rId3"/>
    <p:sldId id="1044" r:id="rId4"/>
    <p:sldId id="1045" r:id="rId5"/>
    <p:sldId id="1050" r:id="rId6"/>
    <p:sldId id="1042" r:id="rId7"/>
    <p:sldId id="1031" r:id="rId8"/>
    <p:sldId id="1032" r:id="rId9"/>
    <p:sldId id="1043" r:id="rId10"/>
    <p:sldId id="1033" r:id="rId11"/>
    <p:sldId id="1034" r:id="rId12"/>
    <p:sldId id="1035" r:id="rId13"/>
    <p:sldId id="1046" r:id="rId14"/>
    <p:sldId id="1047" r:id="rId15"/>
    <p:sldId id="1048" r:id="rId16"/>
    <p:sldId id="1049" r:id="rId17"/>
    <p:sldId id="1053" r:id="rId18"/>
    <p:sldId id="1041" r:id="rId19"/>
    <p:sldId id="1051" r:id="rId20"/>
    <p:sldId id="105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00"/>
    <a:srgbClr val="772432"/>
    <a:srgbClr val="E5E5E5"/>
    <a:srgbClr val="333333"/>
    <a:srgbClr val="0B5879"/>
    <a:srgbClr val="497593"/>
    <a:srgbClr val="7B98B2"/>
    <a:srgbClr val="B3C3D3"/>
    <a:srgbClr val="004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74332" autoAdjust="0"/>
  </p:normalViewPr>
  <p:slideViewPr>
    <p:cSldViewPr snapToGrid="0" snapToObjects="1">
      <p:cViewPr varScale="1">
        <p:scale>
          <a:sx n="50" d="100"/>
          <a:sy n="50" d="100"/>
        </p:scale>
        <p:origin x="372" y="54"/>
      </p:cViewPr>
      <p:guideLst/>
    </p:cSldViewPr>
  </p:slideViewPr>
  <p:outlineViewPr>
    <p:cViewPr>
      <p:scale>
        <a:sx n="75" d="100"/>
        <a:sy n="75" d="100"/>
      </p:scale>
      <p:origin x="0" y="-671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80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B1DE27-5AC4-4795-BB9E-DAAA862725A7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D61FF3C-9625-48BC-A704-9D780B3E16AD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Identify how the club mission supports club quality</a:t>
          </a:r>
        </a:p>
      </dgm:t>
    </dgm:pt>
    <dgm:pt modelId="{8A23117D-79DC-4503-BBE6-6DC39E9F9487}" type="parTrans" cxnId="{87CC8FB6-FD4B-4120-95C1-E7E4A4A83320}">
      <dgm:prSet/>
      <dgm:spPr/>
      <dgm:t>
        <a:bodyPr/>
        <a:lstStyle/>
        <a:p>
          <a:endParaRPr lang="en-US"/>
        </a:p>
      </dgm:t>
    </dgm:pt>
    <dgm:pt modelId="{AAE6F1F3-CE72-42B4-B69C-494B9C134114}" type="sibTrans" cxnId="{87CC8FB6-FD4B-4120-95C1-E7E4A4A83320}">
      <dgm:prSet/>
      <dgm:spPr/>
      <dgm:t>
        <a:bodyPr/>
        <a:lstStyle/>
        <a:p>
          <a:endParaRPr lang="en-US"/>
        </a:p>
      </dgm:t>
    </dgm:pt>
    <dgm:pt modelId="{77935A74-89A0-43B1-80E1-B050BF6A2E9A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Identify the characteristics of a quality club</a:t>
          </a:r>
        </a:p>
      </dgm:t>
    </dgm:pt>
    <dgm:pt modelId="{5C506327-4593-46C8-9167-62E36D66FB06}" type="parTrans" cxnId="{AC0193B1-AC2B-4C4F-9C65-E13201A3C3EA}">
      <dgm:prSet/>
      <dgm:spPr/>
      <dgm:t>
        <a:bodyPr/>
        <a:lstStyle/>
        <a:p>
          <a:endParaRPr lang="en-US"/>
        </a:p>
      </dgm:t>
    </dgm:pt>
    <dgm:pt modelId="{A5DB8A9E-260D-408D-841C-382418B32AA2}" type="sibTrans" cxnId="{AC0193B1-AC2B-4C4F-9C65-E13201A3C3EA}">
      <dgm:prSet/>
      <dgm:spPr/>
      <dgm:t>
        <a:bodyPr/>
        <a:lstStyle/>
        <a:p>
          <a:endParaRPr lang="en-US"/>
        </a:p>
      </dgm:t>
    </dgm:pt>
    <dgm:pt modelId="{C1789CD1-132C-45E1-BC45-5EF649677AB9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Analyze your club’s embodiment of these characteristics</a:t>
          </a:r>
        </a:p>
      </dgm:t>
    </dgm:pt>
    <dgm:pt modelId="{F71D0A56-0AD4-495C-B564-5A1AC614DA3A}" type="parTrans" cxnId="{88BFC27E-64AE-44BB-87B5-B44E799FDD9C}">
      <dgm:prSet/>
      <dgm:spPr/>
      <dgm:t>
        <a:bodyPr/>
        <a:lstStyle/>
        <a:p>
          <a:endParaRPr lang="en-US"/>
        </a:p>
      </dgm:t>
    </dgm:pt>
    <dgm:pt modelId="{E927D40E-B9EB-4AC4-A8DC-DBC1EA79705A}" type="sibTrans" cxnId="{88BFC27E-64AE-44BB-87B5-B44E799FDD9C}">
      <dgm:prSet/>
      <dgm:spPr/>
      <dgm:t>
        <a:bodyPr/>
        <a:lstStyle/>
        <a:p>
          <a:endParaRPr lang="en-US"/>
        </a:p>
      </dgm:t>
    </dgm:pt>
    <dgm:pt modelId="{76C95962-31BA-4D25-8675-41F4194B15BB}" type="pres">
      <dgm:prSet presAssocID="{8CB1DE27-5AC4-4795-BB9E-DAAA862725A7}" presName="root" presStyleCnt="0">
        <dgm:presLayoutVars>
          <dgm:dir/>
          <dgm:resizeHandles val="exact"/>
        </dgm:presLayoutVars>
      </dgm:prSet>
      <dgm:spPr/>
    </dgm:pt>
    <dgm:pt modelId="{3B490E86-11CA-4020-935A-1245D0B8EE88}" type="pres">
      <dgm:prSet presAssocID="{3D61FF3C-9625-48BC-A704-9D780B3E16AD}" presName="compNode" presStyleCnt="0"/>
      <dgm:spPr/>
    </dgm:pt>
    <dgm:pt modelId="{4C6586DF-839F-40BE-8530-A09EA35506E8}" type="pres">
      <dgm:prSet presAssocID="{3D61FF3C-9625-48BC-A704-9D780B3E16AD}" presName="iconBgRect" presStyleLbl="bgShp" presStyleIdx="0" presStyleCnt="3"/>
      <dgm:spPr/>
    </dgm:pt>
    <dgm:pt modelId="{F29E557F-4F72-4313-A904-C00CE82A38FF}" type="pres">
      <dgm:prSet presAssocID="{3D61FF3C-9625-48BC-A704-9D780B3E16A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7125558-49AA-4597-8803-B0F4201A4A0D}" type="pres">
      <dgm:prSet presAssocID="{3D61FF3C-9625-48BC-A704-9D780B3E16AD}" presName="spaceRect" presStyleCnt="0"/>
      <dgm:spPr/>
    </dgm:pt>
    <dgm:pt modelId="{97F3FC37-44E1-43BE-B447-9E651E824C6A}" type="pres">
      <dgm:prSet presAssocID="{3D61FF3C-9625-48BC-A704-9D780B3E16AD}" presName="textRect" presStyleLbl="revTx" presStyleIdx="0" presStyleCnt="3">
        <dgm:presLayoutVars>
          <dgm:chMax val="1"/>
          <dgm:chPref val="1"/>
        </dgm:presLayoutVars>
      </dgm:prSet>
      <dgm:spPr/>
    </dgm:pt>
    <dgm:pt modelId="{44968925-1188-4F3D-AE59-E87940E0ED9D}" type="pres">
      <dgm:prSet presAssocID="{AAE6F1F3-CE72-42B4-B69C-494B9C134114}" presName="sibTrans" presStyleCnt="0"/>
      <dgm:spPr/>
    </dgm:pt>
    <dgm:pt modelId="{A997012B-748E-4F86-B82A-326EB3F92D2B}" type="pres">
      <dgm:prSet presAssocID="{77935A74-89A0-43B1-80E1-B050BF6A2E9A}" presName="compNode" presStyleCnt="0"/>
      <dgm:spPr/>
    </dgm:pt>
    <dgm:pt modelId="{FDB0AD29-F39A-4D42-977B-4A72E1C7859F}" type="pres">
      <dgm:prSet presAssocID="{77935A74-89A0-43B1-80E1-B050BF6A2E9A}" presName="iconBgRect" presStyleLbl="bgShp" presStyleIdx="1" presStyleCnt="3"/>
      <dgm:spPr/>
    </dgm:pt>
    <dgm:pt modelId="{B46E17B1-1A57-44EB-93EC-976345BB40CF}" type="pres">
      <dgm:prSet presAssocID="{77935A74-89A0-43B1-80E1-B050BF6A2E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365E125-420D-4B17-A9F3-176623513365}" type="pres">
      <dgm:prSet presAssocID="{77935A74-89A0-43B1-80E1-B050BF6A2E9A}" presName="spaceRect" presStyleCnt="0"/>
      <dgm:spPr/>
    </dgm:pt>
    <dgm:pt modelId="{FA64ED7B-FC58-49ED-822D-2EF6ABD61CAB}" type="pres">
      <dgm:prSet presAssocID="{77935A74-89A0-43B1-80E1-B050BF6A2E9A}" presName="textRect" presStyleLbl="revTx" presStyleIdx="1" presStyleCnt="3">
        <dgm:presLayoutVars>
          <dgm:chMax val="1"/>
          <dgm:chPref val="1"/>
        </dgm:presLayoutVars>
      </dgm:prSet>
      <dgm:spPr/>
    </dgm:pt>
    <dgm:pt modelId="{A38DBE2C-5988-4F70-9FFA-212FD2DC5EF9}" type="pres">
      <dgm:prSet presAssocID="{A5DB8A9E-260D-408D-841C-382418B32AA2}" presName="sibTrans" presStyleCnt="0"/>
      <dgm:spPr/>
    </dgm:pt>
    <dgm:pt modelId="{CADDC714-CD92-404E-92E6-C92EB9B70A99}" type="pres">
      <dgm:prSet presAssocID="{C1789CD1-132C-45E1-BC45-5EF649677AB9}" presName="compNode" presStyleCnt="0"/>
      <dgm:spPr/>
    </dgm:pt>
    <dgm:pt modelId="{B6D4082E-3419-4338-A07B-56CCA3E87228}" type="pres">
      <dgm:prSet presAssocID="{C1789CD1-132C-45E1-BC45-5EF649677AB9}" presName="iconBgRect" presStyleLbl="bgShp" presStyleIdx="2" presStyleCnt="3"/>
      <dgm:spPr/>
    </dgm:pt>
    <dgm:pt modelId="{E8844CFB-7CAB-4B5C-9A6E-2E1C5B7E5F94}" type="pres">
      <dgm:prSet presAssocID="{C1789CD1-132C-45E1-BC45-5EF649677AB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3C572E1-68D7-48B7-9654-DD50E0DF0AFC}" type="pres">
      <dgm:prSet presAssocID="{C1789CD1-132C-45E1-BC45-5EF649677AB9}" presName="spaceRect" presStyleCnt="0"/>
      <dgm:spPr/>
    </dgm:pt>
    <dgm:pt modelId="{ADCB4CA5-9B1C-40AD-82E0-436154D2585B}" type="pres">
      <dgm:prSet presAssocID="{C1789CD1-132C-45E1-BC45-5EF649677AB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AF65702-3FCC-4D39-BA46-7BB987A55669}" type="presOf" srcId="{77935A74-89A0-43B1-80E1-B050BF6A2E9A}" destId="{FA64ED7B-FC58-49ED-822D-2EF6ABD61CAB}" srcOrd="0" destOrd="0" presId="urn:microsoft.com/office/officeart/2018/5/layout/IconCircleLabelList"/>
    <dgm:cxn modelId="{70ECF549-E295-4C4C-BDE5-C927CA98D76C}" type="presOf" srcId="{8CB1DE27-5AC4-4795-BB9E-DAAA862725A7}" destId="{76C95962-31BA-4D25-8675-41F4194B15BB}" srcOrd="0" destOrd="0" presId="urn:microsoft.com/office/officeart/2018/5/layout/IconCircleLabelList"/>
    <dgm:cxn modelId="{B35F684D-D5E5-42DB-8111-465E45DBB8EE}" type="presOf" srcId="{3D61FF3C-9625-48BC-A704-9D780B3E16AD}" destId="{97F3FC37-44E1-43BE-B447-9E651E824C6A}" srcOrd="0" destOrd="0" presId="urn:microsoft.com/office/officeart/2018/5/layout/IconCircleLabelList"/>
    <dgm:cxn modelId="{88BFC27E-64AE-44BB-87B5-B44E799FDD9C}" srcId="{8CB1DE27-5AC4-4795-BB9E-DAAA862725A7}" destId="{C1789CD1-132C-45E1-BC45-5EF649677AB9}" srcOrd="2" destOrd="0" parTransId="{F71D0A56-0AD4-495C-B564-5A1AC614DA3A}" sibTransId="{E927D40E-B9EB-4AC4-A8DC-DBC1EA79705A}"/>
    <dgm:cxn modelId="{AC0193B1-AC2B-4C4F-9C65-E13201A3C3EA}" srcId="{8CB1DE27-5AC4-4795-BB9E-DAAA862725A7}" destId="{77935A74-89A0-43B1-80E1-B050BF6A2E9A}" srcOrd="1" destOrd="0" parTransId="{5C506327-4593-46C8-9167-62E36D66FB06}" sibTransId="{A5DB8A9E-260D-408D-841C-382418B32AA2}"/>
    <dgm:cxn modelId="{87CC8FB6-FD4B-4120-95C1-E7E4A4A83320}" srcId="{8CB1DE27-5AC4-4795-BB9E-DAAA862725A7}" destId="{3D61FF3C-9625-48BC-A704-9D780B3E16AD}" srcOrd="0" destOrd="0" parTransId="{8A23117D-79DC-4503-BBE6-6DC39E9F9487}" sibTransId="{AAE6F1F3-CE72-42B4-B69C-494B9C134114}"/>
    <dgm:cxn modelId="{012493D9-33C4-4BB1-8FE6-C12CA770C158}" type="presOf" srcId="{C1789CD1-132C-45E1-BC45-5EF649677AB9}" destId="{ADCB4CA5-9B1C-40AD-82E0-436154D2585B}" srcOrd="0" destOrd="0" presId="urn:microsoft.com/office/officeart/2018/5/layout/IconCircleLabelList"/>
    <dgm:cxn modelId="{DECEAD70-7905-413C-8151-08313F8BA3DB}" type="presParOf" srcId="{76C95962-31BA-4D25-8675-41F4194B15BB}" destId="{3B490E86-11CA-4020-935A-1245D0B8EE88}" srcOrd="0" destOrd="0" presId="urn:microsoft.com/office/officeart/2018/5/layout/IconCircleLabelList"/>
    <dgm:cxn modelId="{8157C134-53BE-4BDB-A109-D9C6398312BC}" type="presParOf" srcId="{3B490E86-11CA-4020-935A-1245D0B8EE88}" destId="{4C6586DF-839F-40BE-8530-A09EA35506E8}" srcOrd="0" destOrd="0" presId="urn:microsoft.com/office/officeart/2018/5/layout/IconCircleLabelList"/>
    <dgm:cxn modelId="{6B8D2851-581F-4FAC-8779-A3FE76A31F92}" type="presParOf" srcId="{3B490E86-11CA-4020-935A-1245D0B8EE88}" destId="{F29E557F-4F72-4313-A904-C00CE82A38FF}" srcOrd="1" destOrd="0" presId="urn:microsoft.com/office/officeart/2018/5/layout/IconCircleLabelList"/>
    <dgm:cxn modelId="{F43EA8EC-0AFC-4292-9979-A9374D245A71}" type="presParOf" srcId="{3B490E86-11CA-4020-935A-1245D0B8EE88}" destId="{97125558-49AA-4597-8803-B0F4201A4A0D}" srcOrd="2" destOrd="0" presId="urn:microsoft.com/office/officeart/2018/5/layout/IconCircleLabelList"/>
    <dgm:cxn modelId="{95361E08-7A9B-4424-93CB-90A6CE65AE59}" type="presParOf" srcId="{3B490E86-11CA-4020-935A-1245D0B8EE88}" destId="{97F3FC37-44E1-43BE-B447-9E651E824C6A}" srcOrd="3" destOrd="0" presId="urn:microsoft.com/office/officeart/2018/5/layout/IconCircleLabelList"/>
    <dgm:cxn modelId="{1403B2EF-D3A1-422F-A4D6-8A5983BB3A57}" type="presParOf" srcId="{76C95962-31BA-4D25-8675-41F4194B15BB}" destId="{44968925-1188-4F3D-AE59-E87940E0ED9D}" srcOrd="1" destOrd="0" presId="urn:microsoft.com/office/officeart/2018/5/layout/IconCircleLabelList"/>
    <dgm:cxn modelId="{6DA6F271-FF19-4F17-81AB-47A1B67C32E2}" type="presParOf" srcId="{76C95962-31BA-4D25-8675-41F4194B15BB}" destId="{A997012B-748E-4F86-B82A-326EB3F92D2B}" srcOrd="2" destOrd="0" presId="urn:microsoft.com/office/officeart/2018/5/layout/IconCircleLabelList"/>
    <dgm:cxn modelId="{C24EED94-EA95-4728-89C2-44CCE87B1168}" type="presParOf" srcId="{A997012B-748E-4F86-B82A-326EB3F92D2B}" destId="{FDB0AD29-F39A-4D42-977B-4A72E1C7859F}" srcOrd="0" destOrd="0" presId="urn:microsoft.com/office/officeart/2018/5/layout/IconCircleLabelList"/>
    <dgm:cxn modelId="{EEA59DE1-9F41-4811-B5B1-D76E94B313F9}" type="presParOf" srcId="{A997012B-748E-4F86-B82A-326EB3F92D2B}" destId="{B46E17B1-1A57-44EB-93EC-976345BB40CF}" srcOrd="1" destOrd="0" presId="urn:microsoft.com/office/officeart/2018/5/layout/IconCircleLabelList"/>
    <dgm:cxn modelId="{83AC942F-2C31-4997-897D-9A4AF38D1605}" type="presParOf" srcId="{A997012B-748E-4F86-B82A-326EB3F92D2B}" destId="{3365E125-420D-4B17-A9F3-176623513365}" srcOrd="2" destOrd="0" presId="urn:microsoft.com/office/officeart/2018/5/layout/IconCircleLabelList"/>
    <dgm:cxn modelId="{5249DE13-ACC8-401B-A921-36A2E676B4FB}" type="presParOf" srcId="{A997012B-748E-4F86-B82A-326EB3F92D2B}" destId="{FA64ED7B-FC58-49ED-822D-2EF6ABD61CAB}" srcOrd="3" destOrd="0" presId="urn:microsoft.com/office/officeart/2018/5/layout/IconCircleLabelList"/>
    <dgm:cxn modelId="{2C95B478-F1B5-4F67-B05B-666D9A47942E}" type="presParOf" srcId="{76C95962-31BA-4D25-8675-41F4194B15BB}" destId="{A38DBE2C-5988-4F70-9FFA-212FD2DC5EF9}" srcOrd="3" destOrd="0" presId="urn:microsoft.com/office/officeart/2018/5/layout/IconCircleLabelList"/>
    <dgm:cxn modelId="{DD1C9D0B-D25F-4C30-B7B2-BC3562CC98ED}" type="presParOf" srcId="{76C95962-31BA-4D25-8675-41F4194B15BB}" destId="{CADDC714-CD92-404E-92E6-C92EB9B70A99}" srcOrd="4" destOrd="0" presId="urn:microsoft.com/office/officeart/2018/5/layout/IconCircleLabelList"/>
    <dgm:cxn modelId="{5A1B5C61-1658-4BF8-94C3-A56AAC1BEE5F}" type="presParOf" srcId="{CADDC714-CD92-404E-92E6-C92EB9B70A99}" destId="{B6D4082E-3419-4338-A07B-56CCA3E87228}" srcOrd="0" destOrd="0" presId="urn:microsoft.com/office/officeart/2018/5/layout/IconCircleLabelList"/>
    <dgm:cxn modelId="{8FB5B564-14A8-4235-AC51-4E12A764D785}" type="presParOf" srcId="{CADDC714-CD92-404E-92E6-C92EB9B70A99}" destId="{E8844CFB-7CAB-4B5C-9A6E-2E1C5B7E5F94}" srcOrd="1" destOrd="0" presId="urn:microsoft.com/office/officeart/2018/5/layout/IconCircleLabelList"/>
    <dgm:cxn modelId="{5F6254E3-D579-4593-88D5-323B309D5CD6}" type="presParOf" srcId="{CADDC714-CD92-404E-92E6-C92EB9B70A99}" destId="{23C572E1-68D7-48B7-9654-DD50E0DF0AFC}" srcOrd="2" destOrd="0" presId="urn:microsoft.com/office/officeart/2018/5/layout/IconCircleLabelList"/>
    <dgm:cxn modelId="{034743B3-D2E0-4FA4-AB8A-691A6F6756B2}" type="presParOf" srcId="{CADDC714-CD92-404E-92E6-C92EB9B70A99}" destId="{ADCB4CA5-9B1C-40AD-82E0-436154D2585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B1DE27-5AC4-4795-BB9E-DAAA862725A7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D61FF3C-9625-48BC-A704-9D780B3E16AD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Identify how the club mission supports club quality</a:t>
          </a:r>
        </a:p>
      </dgm:t>
    </dgm:pt>
    <dgm:pt modelId="{8A23117D-79DC-4503-BBE6-6DC39E9F9487}" type="parTrans" cxnId="{87CC8FB6-FD4B-4120-95C1-E7E4A4A83320}">
      <dgm:prSet/>
      <dgm:spPr/>
      <dgm:t>
        <a:bodyPr/>
        <a:lstStyle/>
        <a:p>
          <a:endParaRPr lang="en-US"/>
        </a:p>
      </dgm:t>
    </dgm:pt>
    <dgm:pt modelId="{AAE6F1F3-CE72-42B4-B69C-494B9C134114}" type="sibTrans" cxnId="{87CC8FB6-FD4B-4120-95C1-E7E4A4A83320}">
      <dgm:prSet/>
      <dgm:spPr/>
      <dgm:t>
        <a:bodyPr/>
        <a:lstStyle/>
        <a:p>
          <a:endParaRPr lang="en-US"/>
        </a:p>
      </dgm:t>
    </dgm:pt>
    <dgm:pt modelId="{77935A74-89A0-43B1-80E1-B050BF6A2E9A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Identify the characteristics of a quality club</a:t>
          </a:r>
        </a:p>
      </dgm:t>
    </dgm:pt>
    <dgm:pt modelId="{5C506327-4593-46C8-9167-62E36D66FB06}" type="parTrans" cxnId="{AC0193B1-AC2B-4C4F-9C65-E13201A3C3EA}">
      <dgm:prSet/>
      <dgm:spPr/>
      <dgm:t>
        <a:bodyPr/>
        <a:lstStyle/>
        <a:p>
          <a:endParaRPr lang="en-US"/>
        </a:p>
      </dgm:t>
    </dgm:pt>
    <dgm:pt modelId="{A5DB8A9E-260D-408D-841C-382418B32AA2}" type="sibTrans" cxnId="{AC0193B1-AC2B-4C4F-9C65-E13201A3C3EA}">
      <dgm:prSet/>
      <dgm:spPr/>
      <dgm:t>
        <a:bodyPr/>
        <a:lstStyle/>
        <a:p>
          <a:endParaRPr lang="en-US"/>
        </a:p>
      </dgm:t>
    </dgm:pt>
    <dgm:pt modelId="{C1789CD1-132C-45E1-BC45-5EF649677AB9}">
      <dgm:prSet/>
      <dgm:spPr/>
      <dgm:t>
        <a:bodyPr/>
        <a:lstStyle/>
        <a:p>
          <a:pPr>
            <a:defRPr cap="all"/>
          </a:pPr>
          <a:r>
            <a:rPr lang="en-US" dirty="0">
              <a:solidFill>
                <a:srgbClr val="000000"/>
              </a:solidFill>
            </a:rPr>
            <a:t>Analyze your club’s embodiment of these characteristics</a:t>
          </a:r>
        </a:p>
      </dgm:t>
    </dgm:pt>
    <dgm:pt modelId="{F71D0A56-0AD4-495C-B564-5A1AC614DA3A}" type="parTrans" cxnId="{88BFC27E-64AE-44BB-87B5-B44E799FDD9C}">
      <dgm:prSet/>
      <dgm:spPr/>
      <dgm:t>
        <a:bodyPr/>
        <a:lstStyle/>
        <a:p>
          <a:endParaRPr lang="en-US"/>
        </a:p>
      </dgm:t>
    </dgm:pt>
    <dgm:pt modelId="{E927D40E-B9EB-4AC4-A8DC-DBC1EA79705A}" type="sibTrans" cxnId="{88BFC27E-64AE-44BB-87B5-B44E799FDD9C}">
      <dgm:prSet/>
      <dgm:spPr/>
      <dgm:t>
        <a:bodyPr/>
        <a:lstStyle/>
        <a:p>
          <a:endParaRPr lang="en-US"/>
        </a:p>
      </dgm:t>
    </dgm:pt>
    <dgm:pt modelId="{76C95962-31BA-4D25-8675-41F4194B15BB}" type="pres">
      <dgm:prSet presAssocID="{8CB1DE27-5AC4-4795-BB9E-DAAA862725A7}" presName="root" presStyleCnt="0">
        <dgm:presLayoutVars>
          <dgm:dir/>
          <dgm:resizeHandles val="exact"/>
        </dgm:presLayoutVars>
      </dgm:prSet>
      <dgm:spPr/>
    </dgm:pt>
    <dgm:pt modelId="{3B490E86-11CA-4020-935A-1245D0B8EE88}" type="pres">
      <dgm:prSet presAssocID="{3D61FF3C-9625-48BC-A704-9D780B3E16AD}" presName="compNode" presStyleCnt="0"/>
      <dgm:spPr/>
    </dgm:pt>
    <dgm:pt modelId="{4C6586DF-839F-40BE-8530-A09EA35506E8}" type="pres">
      <dgm:prSet presAssocID="{3D61FF3C-9625-48BC-A704-9D780B3E16AD}" presName="iconBgRect" presStyleLbl="bgShp" presStyleIdx="0" presStyleCnt="3"/>
      <dgm:spPr/>
    </dgm:pt>
    <dgm:pt modelId="{F29E557F-4F72-4313-A904-C00CE82A38FF}" type="pres">
      <dgm:prSet presAssocID="{3D61FF3C-9625-48BC-A704-9D780B3E16A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7125558-49AA-4597-8803-B0F4201A4A0D}" type="pres">
      <dgm:prSet presAssocID="{3D61FF3C-9625-48BC-A704-9D780B3E16AD}" presName="spaceRect" presStyleCnt="0"/>
      <dgm:spPr/>
    </dgm:pt>
    <dgm:pt modelId="{97F3FC37-44E1-43BE-B447-9E651E824C6A}" type="pres">
      <dgm:prSet presAssocID="{3D61FF3C-9625-48BC-A704-9D780B3E16AD}" presName="textRect" presStyleLbl="revTx" presStyleIdx="0" presStyleCnt="3">
        <dgm:presLayoutVars>
          <dgm:chMax val="1"/>
          <dgm:chPref val="1"/>
        </dgm:presLayoutVars>
      </dgm:prSet>
      <dgm:spPr/>
    </dgm:pt>
    <dgm:pt modelId="{44968925-1188-4F3D-AE59-E87940E0ED9D}" type="pres">
      <dgm:prSet presAssocID="{AAE6F1F3-CE72-42B4-B69C-494B9C134114}" presName="sibTrans" presStyleCnt="0"/>
      <dgm:spPr/>
    </dgm:pt>
    <dgm:pt modelId="{A997012B-748E-4F86-B82A-326EB3F92D2B}" type="pres">
      <dgm:prSet presAssocID="{77935A74-89A0-43B1-80E1-B050BF6A2E9A}" presName="compNode" presStyleCnt="0"/>
      <dgm:spPr/>
    </dgm:pt>
    <dgm:pt modelId="{FDB0AD29-F39A-4D42-977B-4A72E1C7859F}" type="pres">
      <dgm:prSet presAssocID="{77935A74-89A0-43B1-80E1-B050BF6A2E9A}" presName="iconBgRect" presStyleLbl="bgShp" presStyleIdx="1" presStyleCnt="3"/>
      <dgm:spPr/>
    </dgm:pt>
    <dgm:pt modelId="{B46E17B1-1A57-44EB-93EC-976345BB40CF}" type="pres">
      <dgm:prSet presAssocID="{77935A74-89A0-43B1-80E1-B050BF6A2E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365E125-420D-4B17-A9F3-176623513365}" type="pres">
      <dgm:prSet presAssocID="{77935A74-89A0-43B1-80E1-B050BF6A2E9A}" presName="spaceRect" presStyleCnt="0"/>
      <dgm:spPr/>
    </dgm:pt>
    <dgm:pt modelId="{FA64ED7B-FC58-49ED-822D-2EF6ABD61CAB}" type="pres">
      <dgm:prSet presAssocID="{77935A74-89A0-43B1-80E1-B050BF6A2E9A}" presName="textRect" presStyleLbl="revTx" presStyleIdx="1" presStyleCnt="3">
        <dgm:presLayoutVars>
          <dgm:chMax val="1"/>
          <dgm:chPref val="1"/>
        </dgm:presLayoutVars>
      </dgm:prSet>
      <dgm:spPr/>
    </dgm:pt>
    <dgm:pt modelId="{A38DBE2C-5988-4F70-9FFA-212FD2DC5EF9}" type="pres">
      <dgm:prSet presAssocID="{A5DB8A9E-260D-408D-841C-382418B32AA2}" presName="sibTrans" presStyleCnt="0"/>
      <dgm:spPr/>
    </dgm:pt>
    <dgm:pt modelId="{CADDC714-CD92-404E-92E6-C92EB9B70A99}" type="pres">
      <dgm:prSet presAssocID="{C1789CD1-132C-45E1-BC45-5EF649677AB9}" presName="compNode" presStyleCnt="0"/>
      <dgm:spPr/>
    </dgm:pt>
    <dgm:pt modelId="{B6D4082E-3419-4338-A07B-56CCA3E87228}" type="pres">
      <dgm:prSet presAssocID="{C1789CD1-132C-45E1-BC45-5EF649677AB9}" presName="iconBgRect" presStyleLbl="bgShp" presStyleIdx="2" presStyleCnt="3"/>
      <dgm:spPr/>
    </dgm:pt>
    <dgm:pt modelId="{E8844CFB-7CAB-4B5C-9A6E-2E1C5B7E5F94}" type="pres">
      <dgm:prSet presAssocID="{C1789CD1-132C-45E1-BC45-5EF649677AB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3C572E1-68D7-48B7-9654-DD50E0DF0AFC}" type="pres">
      <dgm:prSet presAssocID="{C1789CD1-132C-45E1-BC45-5EF649677AB9}" presName="spaceRect" presStyleCnt="0"/>
      <dgm:spPr/>
    </dgm:pt>
    <dgm:pt modelId="{ADCB4CA5-9B1C-40AD-82E0-436154D2585B}" type="pres">
      <dgm:prSet presAssocID="{C1789CD1-132C-45E1-BC45-5EF649677AB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AF65702-3FCC-4D39-BA46-7BB987A55669}" type="presOf" srcId="{77935A74-89A0-43B1-80E1-B050BF6A2E9A}" destId="{FA64ED7B-FC58-49ED-822D-2EF6ABD61CAB}" srcOrd="0" destOrd="0" presId="urn:microsoft.com/office/officeart/2018/5/layout/IconCircleLabelList"/>
    <dgm:cxn modelId="{70ECF549-E295-4C4C-BDE5-C927CA98D76C}" type="presOf" srcId="{8CB1DE27-5AC4-4795-BB9E-DAAA862725A7}" destId="{76C95962-31BA-4D25-8675-41F4194B15BB}" srcOrd="0" destOrd="0" presId="urn:microsoft.com/office/officeart/2018/5/layout/IconCircleLabelList"/>
    <dgm:cxn modelId="{B35F684D-D5E5-42DB-8111-465E45DBB8EE}" type="presOf" srcId="{3D61FF3C-9625-48BC-A704-9D780B3E16AD}" destId="{97F3FC37-44E1-43BE-B447-9E651E824C6A}" srcOrd="0" destOrd="0" presId="urn:microsoft.com/office/officeart/2018/5/layout/IconCircleLabelList"/>
    <dgm:cxn modelId="{88BFC27E-64AE-44BB-87B5-B44E799FDD9C}" srcId="{8CB1DE27-5AC4-4795-BB9E-DAAA862725A7}" destId="{C1789CD1-132C-45E1-BC45-5EF649677AB9}" srcOrd="2" destOrd="0" parTransId="{F71D0A56-0AD4-495C-B564-5A1AC614DA3A}" sibTransId="{E927D40E-B9EB-4AC4-A8DC-DBC1EA79705A}"/>
    <dgm:cxn modelId="{AC0193B1-AC2B-4C4F-9C65-E13201A3C3EA}" srcId="{8CB1DE27-5AC4-4795-BB9E-DAAA862725A7}" destId="{77935A74-89A0-43B1-80E1-B050BF6A2E9A}" srcOrd="1" destOrd="0" parTransId="{5C506327-4593-46C8-9167-62E36D66FB06}" sibTransId="{A5DB8A9E-260D-408D-841C-382418B32AA2}"/>
    <dgm:cxn modelId="{87CC8FB6-FD4B-4120-95C1-E7E4A4A83320}" srcId="{8CB1DE27-5AC4-4795-BB9E-DAAA862725A7}" destId="{3D61FF3C-9625-48BC-A704-9D780B3E16AD}" srcOrd="0" destOrd="0" parTransId="{8A23117D-79DC-4503-BBE6-6DC39E9F9487}" sibTransId="{AAE6F1F3-CE72-42B4-B69C-494B9C134114}"/>
    <dgm:cxn modelId="{012493D9-33C4-4BB1-8FE6-C12CA770C158}" type="presOf" srcId="{C1789CD1-132C-45E1-BC45-5EF649677AB9}" destId="{ADCB4CA5-9B1C-40AD-82E0-436154D2585B}" srcOrd="0" destOrd="0" presId="urn:microsoft.com/office/officeart/2018/5/layout/IconCircleLabelList"/>
    <dgm:cxn modelId="{DECEAD70-7905-413C-8151-08313F8BA3DB}" type="presParOf" srcId="{76C95962-31BA-4D25-8675-41F4194B15BB}" destId="{3B490E86-11CA-4020-935A-1245D0B8EE88}" srcOrd="0" destOrd="0" presId="urn:microsoft.com/office/officeart/2018/5/layout/IconCircleLabelList"/>
    <dgm:cxn modelId="{8157C134-53BE-4BDB-A109-D9C6398312BC}" type="presParOf" srcId="{3B490E86-11CA-4020-935A-1245D0B8EE88}" destId="{4C6586DF-839F-40BE-8530-A09EA35506E8}" srcOrd="0" destOrd="0" presId="urn:microsoft.com/office/officeart/2018/5/layout/IconCircleLabelList"/>
    <dgm:cxn modelId="{6B8D2851-581F-4FAC-8779-A3FE76A31F92}" type="presParOf" srcId="{3B490E86-11CA-4020-935A-1245D0B8EE88}" destId="{F29E557F-4F72-4313-A904-C00CE82A38FF}" srcOrd="1" destOrd="0" presId="urn:microsoft.com/office/officeart/2018/5/layout/IconCircleLabelList"/>
    <dgm:cxn modelId="{F43EA8EC-0AFC-4292-9979-A9374D245A71}" type="presParOf" srcId="{3B490E86-11CA-4020-935A-1245D0B8EE88}" destId="{97125558-49AA-4597-8803-B0F4201A4A0D}" srcOrd="2" destOrd="0" presId="urn:microsoft.com/office/officeart/2018/5/layout/IconCircleLabelList"/>
    <dgm:cxn modelId="{95361E08-7A9B-4424-93CB-90A6CE65AE59}" type="presParOf" srcId="{3B490E86-11CA-4020-935A-1245D0B8EE88}" destId="{97F3FC37-44E1-43BE-B447-9E651E824C6A}" srcOrd="3" destOrd="0" presId="urn:microsoft.com/office/officeart/2018/5/layout/IconCircleLabelList"/>
    <dgm:cxn modelId="{1403B2EF-D3A1-422F-A4D6-8A5983BB3A57}" type="presParOf" srcId="{76C95962-31BA-4D25-8675-41F4194B15BB}" destId="{44968925-1188-4F3D-AE59-E87940E0ED9D}" srcOrd="1" destOrd="0" presId="urn:microsoft.com/office/officeart/2018/5/layout/IconCircleLabelList"/>
    <dgm:cxn modelId="{6DA6F271-FF19-4F17-81AB-47A1B67C32E2}" type="presParOf" srcId="{76C95962-31BA-4D25-8675-41F4194B15BB}" destId="{A997012B-748E-4F86-B82A-326EB3F92D2B}" srcOrd="2" destOrd="0" presId="urn:microsoft.com/office/officeart/2018/5/layout/IconCircleLabelList"/>
    <dgm:cxn modelId="{C24EED94-EA95-4728-89C2-44CCE87B1168}" type="presParOf" srcId="{A997012B-748E-4F86-B82A-326EB3F92D2B}" destId="{FDB0AD29-F39A-4D42-977B-4A72E1C7859F}" srcOrd="0" destOrd="0" presId="urn:microsoft.com/office/officeart/2018/5/layout/IconCircleLabelList"/>
    <dgm:cxn modelId="{EEA59DE1-9F41-4811-B5B1-D76E94B313F9}" type="presParOf" srcId="{A997012B-748E-4F86-B82A-326EB3F92D2B}" destId="{B46E17B1-1A57-44EB-93EC-976345BB40CF}" srcOrd="1" destOrd="0" presId="urn:microsoft.com/office/officeart/2018/5/layout/IconCircleLabelList"/>
    <dgm:cxn modelId="{83AC942F-2C31-4997-897D-9A4AF38D1605}" type="presParOf" srcId="{A997012B-748E-4F86-B82A-326EB3F92D2B}" destId="{3365E125-420D-4B17-A9F3-176623513365}" srcOrd="2" destOrd="0" presId="urn:microsoft.com/office/officeart/2018/5/layout/IconCircleLabelList"/>
    <dgm:cxn modelId="{5249DE13-ACC8-401B-A921-36A2E676B4FB}" type="presParOf" srcId="{A997012B-748E-4F86-B82A-326EB3F92D2B}" destId="{FA64ED7B-FC58-49ED-822D-2EF6ABD61CAB}" srcOrd="3" destOrd="0" presId="urn:microsoft.com/office/officeart/2018/5/layout/IconCircleLabelList"/>
    <dgm:cxn modelId="{2C95B478-F1B5-4F67-B05B-666D9A47942E}" type="presParOf" srcId="{76C95962-31BA-4D25-8675-41F4194B15BB}" destId="{A38DBE2C-5988-4F70-9FFA-212FD2DC5EF9}" srcOrd="3" destOrd="0" presId="urn:microsoft.com/office/officeart/2018/5/layout/IconCircleLabelList"/>
    <dgm:cxn modelId="{DD1C9D0B-D25F-4C30-B7B2-BC3562CC98ED}" type="presParOf" srcId="{76C95962-31BA-4D25-8675-41F4194B15BB}" destId="{CADDC714-CD92-404E-92E6-C92EB9B70A99}" srcOrd="4" destOrd="0" presId="urn:microsoft.com/office/officeart/2018/5/layout/IconCircleLabelList"/>
    <dgm:cxn modelId="{5A1B5C61-1658-4BF8-94C3-A56AAC1BEE5F}" type="presParOf" srcId="{CADDC714-CD92-404E-92E6-C92EB9B70A99}" destId="{B6D4082E-3419-4338-A07B-56CCA3E87228}" srcOrd="0" destOrd="0" presId="urn:microsoft.com/office/officeart/2018/5/layout/IconCircleLabelList"/>
    <dgm:cxn modelId="{8FB5B564-14A8-4235-AC51-4E12A764D785}" type="presParOf" srcId="{CADDC714-CD92-404E-92E6-C92EB9B70A99}" destId="{E8844CFB-7CAB-4B5C-9A6E-2E1C5B7E5F94}" srcOrd="1" destOrd="0" presId="urn:microsoft.com/office/officeart/2018/5/layout/IconCircleLabelList"/>
    <dgm:cxn modelId="{5F6254E3-D579-4593-88D5-323B309D5CD6}" type="presParOf" srcId="{CADDC714-CD92-404E-92E6-C92EB9B70A99}" destId="{23C572E1-68D7-48B7-9654-DD50E0DF0AFC}" srcOrd="2" destOrd="0" presId="urn:microsoft.com/office/officeart/2018/5/layout/IconCircleLabelList"/>
    <dgm:cxn modelId="{034743B3-D2E0-4FA4-AB8A-691A6F6756B2}" type="presParOf" srcId="{CADDC714-CD92-404E-92E6-C92EB9B70A99}" destId="{ADCB4CA5-9B1C-40AD-82E0-436154D2585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586DF-839F-40BE-8530-A09EA35506E8}">
      <dsp:nvSpPr>
        <dsp:cNvPr id="0" name=""/>
        <dsp:cNvSpPr/>
      </dsp:nvSpPr>
      <dsp:spPr>
        <a:xfrm>
          <a:off x="745433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E557F-4F72-4313-A904-C00CE82A38FF}">
      <dsp:nvSpPr>
        <dsp:cNvPr id="0" name=""/>
        <dsp:cNvSpPr/>
      </dsp:nvSpPr>
      <dsp:spPr>
        <a:xfrm>
          <a:off x="1191495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3FC37-44E1-43BE-B447-9E651E824C6A}">
      <dsp:nvSpPr>
        <dsp:cNvPr id="0" name=""/>
        <dsp:cNvSpPr/>
      </dsp:nvSpPr>
      <dsp:spPr>
        <a:xfrm>
          <a:off x="76339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Identify how the club mission supports club quality</a:t>
          </a:r>
        </a:p>
      </dsp:txBody>
      <dsp:txXfrm>
        <a:off x="76339" y="3191622"/>
        <a:ext cx="3431250" cy="720000"/>
      </dsp:txXfrm>
    </dsp:sp>
    <dsp:sp modelId="{FDB0AD29-F39A-4D42-977B-4A72E1C7859F}">
      <dsp:nvSpPr>
        <dsp:cNvPr id="0" name=""/>
        <dsp:cNvSpPr/>
      </dsp:nvSpPr>
      <dsp:spPr>
        <a:xfrm>
          <a:off x="4777152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E17B1-1A57-44EB-93EC-976345BB40CF}">
      <dsp:nvSpPr>
        <dsp:cNvPr id="0" name=""/>
        <dsp:cNvSpPr/>
      </dsp:nvSpPr>
      <dsp:spPr>
        <a:xfrm>
          <a:off x="5223214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4ED7B-FC58-49ED-822D-2EF6ABD61CAB}">
      <dsp:nvSpPr>
        <dsp:cNvPr id="0" name=""/>
        <dsp:cNvSpPr/>
      </dsp:nvSpPr>
      <dsp:spPr>
        <a:xfrm>
          <a:off x="4108058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Identify the characteristics of a quality club</a:t>
          </a:r>
        </a:p>
      </dsp:txBody>
      <dsp:txXfrm>
        <a:off x="4108058" y="3191622"/>
        <a:ext cx="3431250" cy="720000"/>
      </dsp:txXfrm>
    </dsp:sp>
    <dsp:sp modelId="{B6D4082E-3419-4338-A07B-56CCA3E87228}">
      <dsp:nvSpPr>
        <dsp:cNvPr id="0" name=""/>
        <dsp:cNvSpPr/>
      </dsp:nvSpPr>
      <dsp:spPr>
        <a:xfrm>
          <a:off x="8808871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44CFB-7CAB-4B5C-9A6E-2E1C5B7E5F94}">
      <dsp:nvSpPr>
        <dsp:cNvPr id="0" name=""/>
        <dsp:cNvSpPr/>
      </dsp:nvSpPr>
      <dsp:spPr>
        <a:xfrm>
          <a:off x="9254933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B4CA5-9B1C-40AD-82E0-436154D2585B}">
      <dsp:nvSpPr>
        <dsp:cNvPr id="0" name=""/>
        <dsp:cNvSpPr/>
      </dsp:nvSpPr>
      <dsp:spPr>
        <a:xfrm>
          <a:off x="8139777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Analyze your club’s embodiment of these characteristics</a:t>
          </a:r>
        </a:p>
      </dsp:txBody>
      <dsp:txXfrm>
        <a:off x="8139777" y="3191622"/>
        <a:ext cx="343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586DF-839F-40BE-8530-A09EA35506E8}">
      <dsp:nvSpPr>
        <dsp:cNvPr id="0" name=""/>
        <dsp:cNvSpPr/>
      </dsp:nvSpPr>
      <dsp:spPr>
        <a:xfrm>
          <a:off x="745433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E557F-4F72-4313-A904-C00CE82A38FF}">
      <dsp:nvSpPr>
        <dsp:cNvPr id="0" name=""/>
        <dsp:cNvSpPr/>
      </dsp:nvSpPr>
      <dsp:spPr>
        <a:xfrm>
          <a:off x="1191495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3FC37-44E1-43BE-B447-9E651E824C6A}">
      <dsp:nvSpPr>
        <dsp:cNvPr id="0" name=""/>
        <dsp:cNvSpPr/>
      </dsp:nvSpPr>
      <dsp:spPr>
        <a:xfrm>
          <a:off x="76339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Identify how the club mission supports club quality</a:t>
          </a:r>
        </a:p>
      </dsp:txBody>
      <dsp:txXfrm>
        <a:off x="76339" y="3191622"/>
        <a:ext cx="3431250" cy="720000"/>
      </dsp:txXfrm>
    </dsp:sp>
    <dsp:sp modelId="{FDB0AD29-F39A-4D42-977B-4A72E1C7859F}">
      <dsp:nvSpPr>
        <dsp:cNvPr id="0" name=""/>
        <dsp:cNvSpPr/>
      </dsp:nvSpPr>
      <dsp:spPr>
        <a:xfrm>
          <a:off x="4777152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6E17B1-1A57-44EB-93EC-976345BB40CF}">
      <dsp:nvSpPr>
        <dsp:cNvPr id="0" name=""/>
        <dsp:cNvSpPr/>
      </dsp:nvSpPr>
      <dsp:spPr>
        <a:xfrm>
          <a:off x="5223214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64ED7B-FC58-49ED-822D-2EF6ABD61CAB}">
      <dsp:nvSpPr>
        <dsp:cNvPr id="0" name=""/>
        <dsp:cNvSpPr/>
      </dsp:nvSpPr>
      <dsp:spPr>
        <a:xfrm>
          <a:off x="4108058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Identify the characteristics of a quality club</a:t>
          </a:r>
        </a:p>
      </dsp:txBody>
      <dsp:txXfrm>
        <a:off x="4108058" y="3191622"/>
        <a:ext cx="3431250" cy="720000"/>
      </dsp:txXfrm>
    </dsp:sp>
    <dsp:sp modelId="{B6D4082E-3419-4338-A07B-56CCA3E87228}">
      <dsp:nvSpPr>
        <dsp:cNvPr id="0" name=""/>
        <dsp:cNvSpPr/>
      </dsp:nvSpPr>
      <dsp:spPr>
        <a:xfrm>
          <a:off x="8808871" y="446621"/>
          <a:ext cx="2093062" cy="2093062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844CFB-7CAB-4B5C-9A6E-2E1C5B7E5F94}">
      <dsp:nvSpPr>
        <dsp:cNvPr id="0" name=""/>
        <dsp:cNvSpPr/>
      </dsp:nvSpPr>
      <dsp:spPr>
        <a:xfrm>
          <a:off x="9254933" y="892684"/>
          <a:ext cx="1200937" cy="12009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B4CA5-9B1C-40AD-82E0-436154D2585B}">
      <dsp:nvSpPr>
        <dsp:cNvPr id="0" name=""/>
        <dsp:cNvSpPr/>
      </dsp:nvSpPr>
      <dsp:spPr>
        <a:xfrm>
          <a:off x="8139777" y="3191622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dirty="0">
              <a:solidFill>
                <a:srgbClr val="000000"/>
              </a:solidFill>
            </a:rPr>
            <a:t>Analyze your club’s embodiment of these characteristics</a:t>
          </a:r>
        </a:p>
      </dsp:txBody>
      <dsp:txXfrm>
        <a:off x="8139777" y="3191622"/>
        <a:ext cx="3431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6ACEEB-96A6-BE4B-AD4A-D8B0035CB14C}" type="datetimeFigureOut">
              <a:rPr lang="en-US" smtClean="0"/>
              <a:t>12/5/2020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47FC4-CAF1-6741-875A-C83F3721E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8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we understand the experience of the member and how it is crucial to the success of our clubs, it leads to membership retention and growth.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41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47FC4-CAF1-6741-875A-C83F3721E6B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930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Toastmasters International">
            <a:extLst>
              <a:ext uri="{FF2B5EF4-FFF2-40B4-BE49-F238E27FC236}">
                <a16:creationId xmlns:a16="http://schemas.microsoft.com/office/drawing/2014/main" id="{81373B61-26E6-9E41-B3D7-2240926DC3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715" y="1830810"/>
            <a:ext cx="2782570" cy="4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3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0403F9B-2509-B349-8F7B-B7A269B84D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494206876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A32ABD0-551C-8047-9A8B-46EC083AD1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175783666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642138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DCE7488-AC56-214B-8402-0373CFC92E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852E0A00-B946-634D-9F60-5900F6809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012515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D36E625B-E8A5-F64D-B280-FF6E4EB345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FB4EF4-997C-8046-914F-6E0CB5DC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092878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Slide Number Placeholder 14">
            <a:extLst>
              <a:ext uri="{FF2B5EF4-FFF2-40B4-BE49-F238E27FC236}">
                <a16:creationId xmlns:a16="http://schemas.microsoft.com/office/drawing/2014/main" id="{489E208B-BC0A-9749-9CAE-3D838D9DE7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01625"/>
      </p:ext>
    </p:extLst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9875B-36BA-7147-91A7-92751BF38026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530226"/>
      </p:ext>
    </p:extLst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50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6B948D-23E4-3F42-B765-2AA919B9E9C5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14058"/>
      </p:ext>
    </p:extLst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w to use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How to use Colors on Charts/Tables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lnSpc>
                <a:spcPct val="110000"/>
              </a:lnSpc>
            </a:pPr>
            <a:r>
              <a:rPr lang="en-US" sz="2800" b="0" dirty="0"/>
              <a:t>When utilizing a chart, make sure there is enough color contrast between the text and the background color. Review the example on the next slide.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3057B3-0FA6-1247-A5B1-98999B22F4C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6B0BF-536F-B648-9FED-043275D46675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81AD1C-9BAD-504D-A94E-B572CF6BB330}"/>
              </a:ext>
            </a:extLst>
          </p:cNvPr>
          <p:cNvGrpSpPr/>
          <p:nvPr userDrawn="1"/>
        </p:nvGrpSpPr>
        <p:grpSpPr>
          <a:xfrm>
            <a:off x="6971959" y="785112"/>
            <a:ext cx="4340506" cy="868101"/>
            <a:chOff x="382104" y="3327719"/>
            <a:chExt cx="4340506" cy="8681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4C0F28-DFB4-FB48-B1BA-69CBD0ECB0DE}"/>
                </a:ext>
              </a:extLst>
            </p:cNvPr>
            <p:cNvSpPr/>
            <p:nvPr userDrawn="1"/>
          </p:nvSpPr>
          <p:spPr>
            <a:xfrm>
              <a:off x="382105" y="3327719"/>
              <a:ext cx="868101" cy="868101"/>
            </a:xfrm>
            <a:prstGeom prst="rect">
              <a:avLst/>
            </a:prstGeom>
            <a:solidFill>
              <a:srgbClr val="B3C3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CC55AFF-0CD7-6E47-9CE6-AD24C7E762D1}"/>
                </a:ext>
              </a:extLst>
            </p:cNvPr>
            <p:cNvSpPr/>
            <p:nvPr userDrawn="1"/>
          </p:nvSpPr>
          <p:spPr>
            <a:xfrm>
              <a:off x="1250206" y="3327719"/>
              <a:ext cx="868101" cy="868101"/>
            </a:xfrm>
            <a:prstGeom prst="rect">
              <a:avLst/>
            </a:prstGeom>
            <a:solidFill>
              <a:srgbClr val="7B98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F0F4FD-D576-DB44-882A-074F220CF31B}"/>
                </a:ext>
              </a:extLst>
            </p:cNvPr>
            <p:cNvSpPr/>
            <p:nvPr userDrawn="1"/>
          </p:nvSpPr>
          <p:spPr>
            <a:xfrm>
              <a:off x="2118307" y="3327719"/>
              <a:ext cx="868101" cy="868101"/>
            </a:xfrm>
            <a:prstGeom prst="rect">
              <a:avLst/>
            </a:prstGeom>
            <a:solidFill>
              <a:srgbClr val="4975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F15AC36-03F4-7F46-B01D-5A11BD0A6A94}"/>
                </a:ext>
              </a:extLst>
            </p:cNvPr>
            <p:cNvSpPr/>
            <p:nvPr userDrawn="1"/>
          </p:nvSpPr>
          <p:spPr>
            <a:xfrm>
              <a:off x="2986408" y="3327719"/>
              <a:ext cx="868101" cy="868101"/>
            </a:xfrm>
            <a:prstGeom prst="rect">
              <a:avLst/>
            </a:prstGeom>
            <a:solidFill>
              <a:srgbClr val="0B5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6527A42-9DFA-1A41-9DD3-25755BEA8387}"/>
                </a:ext>
              </a:extLst>
            </p:cNvPr>
            <p:cNvSpPr/>
            <p:nvPr userDrawn="1"/>
          </p:nvSpPr>
          <p:spPr>
            <a:xfrm>
              <a:off x="3854509" y="3327719"/>
              <a:ext cx="868101" cy="86810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F82D3875-578C-9849-9094-D12B6FE410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2104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C6DB5269-9F92-124F-9EFB-0B5E49CFC12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02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3DF9AC09-C32F-7848-A0E3-9D5E9CA9800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106732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CFA7C4A-3612-C345-A189-543B61F29B6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97483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342C6220-558E-134C-ADB9-621C3F5FC88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54509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26A98E-0B3B-D649-B831-8ECA3D5D07AC}"/>
              </a:ext>
            </a:extLst>
          </p:cNvPr>
          <p:cNvGrpSpPr/>
          <p:nvPr userDrawn="1"/>
        </p:nvGrpSpPr>
        <p:grpSpPr>
          <a:xfrm>
            <a:off x="6971959" y="1900356"/>
            <a:ext cx="4340506" cy="868101"/>
            <a:chOff x="6794478" y="3327719"/>
            <a:chExt cx="4340506" cy="8681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566CF8A-D4B7-0640-8565-D3974191389E}"/>
                </a:ext>
              </a:extLst>
            </p:cNvPr>
            <p:cNvSpPr/>
            <p:nvPr userDrawn="1"/>
          </p:nvSpPr>
          <p:spPr>
            <a:xfrm>
              <a:off x="6794479" y="3327719"/>
              <a:ext cx="868101" cy="868101"/>
            </a:xfrm>
            <a:prstGeom prst="rect">
              <a:avLst/>
            </a:prstGeom>
            <a:solidFill>
              <a:srgbClr val="DB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0E2D77-3B55-5242-B380-4175817554C0}"/>
                </a:ext>
              </a:extLst>
            </p:cNvPr>
            <p:cNvSpPr/>
            <p:nvPr userDrawn="1"/>
          </p:nvSpPr>
          <p:spPr>
            <a:xfrm>
              <a:off x="7662580" y="3327719"/>
              <a:ext cx="868101" cy="868101"/>
            </a:xfrm>
            <a:prstGeom prst="rect">
              <a:avLst/>
            </a:prstGeom>
            <a:solidFill>
              <a:srgbClr val="C08D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2BD00BB-9D42-6243-9736-8E9F8874AA73}"/>
                </a:ext>
              </a:extLst>
            </p:cNvPr>
            <p:cNvSpPr/>
            <p:nvPr userDrawn="1"/>
          </p:nvSpPr>
          <p:spPr>
            <a:xfrm>
              <a:off x="8530681" y="3327719"/>
              <a:ext cx="868101" cy="868101"/>
            </a:xfrm>
            <a:prstGeom prst="rect">
              <a:avLst/>
            </a:prstGeom>
            <a:solidFill>
              <a:srgbClr val="A6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AFEEF79-D422-7B44-8963-650D1FCB8CAE}"/>
                </a:ext>
              </a:extLst>
            </p:cNvPr>
            <p:cNvSpPr/>
            <p:nvPr userDrawn="1"/>
          </p:nvSpPr>
          <p:spPr>
            <a:xfrm>
              <a:off x="9398782" y="3327719"/>
              <a:ext cx="868101" cy="868101"/>
            </a:xfrm>
            <a:prstGeom prst="rect">
              <a:avLst/>
            </a:prstGeom>
            <a:solidFill>
              <a:srgbClr val="8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7089A6-0701-4840-8598-9AAA5958F3F3}"/>
                </a:ext>
              </a:extLst>
            </p:cNvPr>
            <p:cNvSpPr/>
            <p:nvPr userDrawn="1"/>
          </p:nvSpPr>
          <p:spPr>
            <a:xfrm>
              <a:off x="10266883" y="3327719"/>
              <a:ext cx="868101" cy="868101"/>
            </a:xfrm>
            <a:prstGeom prst="rect">
              <a:avLst/>
            </a:prstGeom>
            <a:solidFill>
              <a:srgbClr val="7724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AE711AD8-A200-934D-BA4B-F4C6307321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794478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1</a:t>
              </a:r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D72198E-3F55-524E-9B45-1E7C4E5714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62580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/>
                <a:t>2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D4572998-3193-9748-BC2F-A847C2A2FD4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19106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DD2B0AB2-F8FE-344E-B643-8D6D9718EF9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387207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23C15460-6F14-C946-A23F-08B4721FF7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266883" y="3415147"/>
              <a:ext cx="868101" cy="68229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sz="3600" b="1" kern="1200">
                  <a:solidFill>
                    <a:srgbClr val="33333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18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9D9239-BCD2-0A4E-8663-64AA8D579F28}"/>
              </a:ext>
            </a:extLst>
          </p:cNvPr>
          <p:cNvSpPr txBox="1"/>
          <p:nvPr userDrawn="1"/>
        </p:nvSpPr>
        <p:spPr>
          <a:xfrm>
            <a:off x="6971959" y="3097411"/>
            <a:ext cx="43405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Minimum font size - </a:t>
            </a:r>
            <a:r>
              <a:rPr lang="en-US" sz="1800" b="1" dirty="0"/>
              <a:t>18pt</a:t>
            </a:r>
            <a:r>
              <a:rPr lang="en-US" sz="1800" b="0" dirty="0"/>
              <a:t>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Font weight - </a:t>
            </a:r>
            <a:r>
              <a:rPr lang="en-US" sz="1800" b="1" dirty="0"/>
              <a:t>Bold </a:t>
            </a:r>
            <a:r>
              <a:rPr lang="en-US" sz="1800" b="0" dirty="0"/>
              <a:t>(when used on background colors, for best accessibility).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Dark Gray </a:t>
            </a:r>
            <a:r>
              <a:rPr lang="en-US" sz="1800" b="1" i="0" dirty="0">
                <a:latin typeface="Arial" panose="020B0604020202020204" pitchFamily="34" charset="0"/>
                <a:cs typeface="Arial" panose="020B0604020202020204" pitchFamily="34" charset="0"/>
              </a:rPr>
              <a:t>#333333 </a:t>
            </a:r>
            <a:r>
              <a:rPr lang="en-US" sz="1800" b="0" dirty="0"/>
              <a:t>Text color on Accent 1 and Accent 2. </a:t>
            </a:r>
          </a:p>
          <a:p>
            <a:pPr marL="285750" indent="-28575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dirty="0"/>
              <a:t>Use the White </a:t>
            </a:r>
            <a:r>
              <a:rPr lang="en-US" sz="1800" b="1" dirty="0"/>
              <a:t>#FFFFFF </a:t>
            </a:r>
            <a:r>
              <a:rPr lang="en-US" sz="1800" b="0" dirty="0"/>
              <a:t>Text color </a:t>
            </a:r>
            <a:br>
              <a:rPr lang="en-US" sz="1800" b="0" dirty="0"/>
            </a:br>
            <a:r>
              <a:rPr lang="en-US" sz="1800" b="0" dirty="0"/>
              <a:t>on Accent 3, Accent 4, and Accent 5.</a:t>
            </a:r>
          </a:p>
        </p:txBody>
      </p:sp>
      <p:sp>
        <p:nvSpPr>
          <p:cNvPr id="36" name="Slide Number Placeholder 14">
            <a:extLst>
              <a:ext uri="{FF2B5EF4-FFF2-40B4-BE49-F238E27FC236}">
                <a16:creationId xmlns:a16="http://schemas.microsoft.com/office/drawing/2014/main" id="{D2C14E01-4C90-EF4B-979D-86C4EB40D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063995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7112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096000" y="1600200"/>
            <a:ext cx="49784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5457206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F0269-F024-D749-ADD6-30FCAA36B3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08B39C-174F-EF45-985E-CC5DE69A33E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7BCF0-7BC9-FC4A-A00C-B7A2A9EF5227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48A56CE-E456-3B41-B78A-04881A67DE18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11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109728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609600" y="1604155"/>
            <a:ext cx="109728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06400" y="12565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893359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BA5051B9-5DAE-463D-BAA1-42C0D57EF094}"/>
              </a:ext>
            </a:extLst>
          </p:cNvPr>
          <p:cNvSpPr/>
          <p:nvPr userDrawn="1"/>
        </p:nvSpPr>
        <p:spPr>
          <a:xfrm>
            <a:off x="140180" y="2735489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54264B6-1F58-4EFC-B8DE-DF24C3799C8E}"/>
              </a:ext>
            </a:extLst>
          </p:cNvPr>
          <p:cNvSpPr/>
          <p:nvPr userDrawn="1"/>
        </p:nvSpPr>
        <p:spPr>
          <a:xfrm>
            <a:off x="1702771" y="2735489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A62525D-35C7-4748-92B7-7185125958CD}"/>
              </a:ext>
            </a:extLst>
          </p:cNvPr>
          <p:cNvSpPr/>
          <p:nvPr userDrawn="1"/>
        </p:nvSpPr>
        <p:spPr>
          <a:xfrm>
            <a:off x="3256309" y="2735489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B3F564-9477-4906-934B-CC3D8ABADFE2}"/>
              </a:ext>
            </a:extLst>
          </p:cNvPr>
          <p:cNvSpPr/>
          <p:nvPr userDrawn="1"/>
        </p:nvSpPr>
        <p:spPr>
          <a:xfrm>
            <a:off x="6893820" y="4186767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9C1D55E-355A-4FD8-AF71-812F04EB9645}"/>
              </a:ext>
            </a:extLst>
          </p:cNvPr>
          <p:cNvSpPr/>
          <p:nvPr userDrawn="1"/>
        </p:nvSpPr>
        <p:spPr>
          <a:xfrm>
            <a:off x="7526708" y="2735489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6D20AA-A69F-4AF8-BBB7-ECA7D8650CF0}"/>
              </a:ext>
            </a:extLst>
          </p:cNvPr>
          <p:cNvSpPr/>
          <p:nvPr userDrawn="1"/>
        </p:nvSpPr>
        <p:spPr>
          <a:xfrm>
            <a:off x="3850172" y="4186767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FA29B5-CADC-4FC3-B6EC-2D4734CAAD0E}"/>
              </a:ext>
            </a:extLst>
          </p:cNvPr>
          <p:cNvSpPr/>
          <p:nvPr userDrawn="1"/>
        </p:nvSpPr>
        <p:spPr>
          <a:xfrm>
            <a:off x="6885703" y="1299700"/>
            <a:ext cx="1461167" cy="1456648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749A17A0-CAF2-4D4E-BCFB-784D79FC0F0E}"/>
              </a:ext>
            </a:extLst>
          </p:cNvPr>
          <p:cNvSpPr/>
          <p:nvPr userDrawn="1"/>
        </p:nvSpPr>
        <p:spPr>
          <a:xfrm flipH="1" flipV="1">
            <a:off x="4964451" y="2226162"/>
            <a:ext cx="2057403" cy="826477"/>
          </a:xfrm>
          <a:prstGeom prst="curvedUp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Arrow: Curved Up 10">
            <a:extLst>
              <a:ext uri="{FF2B5EF4-FFF2-40B4-BE49-F238E27FC236}">
                <a16:creationId xmlns:a16="http://schemas.microsoft.com/office/drawing/2014/main" id="{66876417-95A5-41FA-B46A-597C637FB7CF}"/>
              </a:ext>
            </a:extLst>
          </p:cNvPr>
          <p:cNvSpPr/>
          <p:nvPr userDrawn="1"/>
        </p:nvSpPr>
        <p:spPr>
          <a:xfrm>
            <a:off x="5060572" y="3730523"/>
            <a:ext cx="2057403" cy="826477"/>
          </a:xfrm>
          <a:prstGeom prst="curvedUp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2B36C72-D6B7-4D4B-954E-EADD1519F921}"/>
              </a:ext>
            </a:extLst>
          </p:cNvPr>
          <p:cNvSpPr/>
          <p:nvPr userDrawn="1"/>
        </p:nvSpPr>
        <p:spPr>
          <a:xfrm>
            <a:off x="9078650" y="2735489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D97A801-E6E1-4E75-ABD9-072AEBEB8B63}"/>
              </a:ext>
            </a:extLst>
          </p:cNvPr>
          <p:cNvSpPr/>
          <p:nvPr userDrawn="1"/>
        </p:nvSpPr>
        <p:spPr>
          <a:xfrm>
            <a:off x="10630592" y="2735489"/>
            <a:ext cx="1463040" cy="1463040"/>
          </a:xfrm>
          <a:prstGeom prst="ellipse">
            <a:avLst/>
          </a:prstGeom>
          <a:solidFill>
            <a:srgbClr val="7411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Non-Renewing/</a:t>
            </a:r>
          </a:p>
          <a:p>
            <a:pPr algn="ctr"/>
            <a:r>
              <a:rPr lang="en-US" sz="1400" dirty="0"/>
              <a:t>Inactive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B01A3E8-389B-4473-B0BC-53D965214E4A}"/>
              </a:ext>
            </a:extLst>
          </p:cNvPr>
          <p:cNvSpPr/>
          <p:nvPr userDrawn="1"/>
        </p:nvSpPr>
        <p:spPr>
          <a:xfrm>
            <a:off x="5374784" y="4733327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bg1"/>
              </a:solidFill>
            </a:endParaRP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AC42B6BE-A0F9-458F-8BB6-0AB31C48246D}"/>
              </a:ext>
            </a:extLst>
          </p:cNvPr>
          <p:cNvCxnSpPr>
            <a:cxnSpLocks/>
            <a:stCxn id="13" idx="0"/>
            <a:endCxn id="12" idx="0"/>
          </p:cNvCxnSpPr>
          <p:nvPr userDrawn="1"/>
        </p:nvCxnSpPr>
        <p:spPr>
          <a:xfrm rot="16200000" flipV="1">
            <a:off x="10586141" y="1959518"/>
            <a:ext cx="12700" cy="1551942"/>
          </a:xfrm>
          <a:prstGeom prst="curvedConnector3">
            <a:avLst>
              <a:gd name="adj1" fmla="val 1800000"/>
            </a:avLst>
          </a:prstGeom>
          <a:ln w="12700" cap="sq" cmpd="sng">
            <a:solidFill>
              <a:srgbClr val="AEAEAE"/>
            </a:solidFill>
            <a:prstDash val="solid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10C5D018-4AA2-4176-A430-785F3422112F}"/>
              </a:ext>
            </a:extLst>
          </p:cNvPr>
          <p:cNvCxnSpPr>
            <a:cxnSpLocks/>
            <a:stCxn id="12" idx="0"/>
            <a:endCxn id="7" idx="0"/>
          </p:cNvCxnSpPr>
          <p:nvPr userDrawn="1"/>
        </p:nvCxnSpPr>
        <p:spPr>
          <a:xfrm rot="16200000" flipV="1">
            <a:off x="9034199" y="1959518"/>
            <a:ext cx="12700" cy="1551942"/>
          </a:xfrm>
          <a:prstGeom prst="curvedConnector3">
            <a:avLst>
              <a:gd name="adj1" fmla="val 1800000"/>
            </a:avLst>
          </a:prstGeom>
          <a:ln w="12700" cap="sq" cmpd="sng">
            <a:solidFill>
              <a:srgbClr val="AEAEAE"/>
            </a:solidFill>
            <a:prstDash val="solid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1C100F7B-1D94-4488-8EF5-F71DB7B39AA3}"/>
              </a:ext>
            </a:extLst>
          </p:cNvPr>
          <p:cNvCxnSpPr>
            <a:cxnSpLocks/>
            <a:stCxn id="3" idx="0"/>
            <a:endCxn id="4" idx="0"/>
          </p:cNvCxnSpPr>
          <p:nvPr userDrawn="1"/>
        </p:nvCxnSpPr>
        <p:spPr>
          <a:xfrm rot="5400000" flipH="1" flipV="1">
            <a:off x="1652995" y="1954194"/>
            <a:ext cx="12700" cy="1562591"/>
          </a:xfrm>
          <a:prstGeom prst="curvedConnector3">
            <a:avLst>
              <a:gd name="adj1" fmla="val 1800000"/>
            </a:avLst>
          </a:prstGeom>
          <a:ln w="12700" cap="sq" cmpd="sng">
            <a:solidFill>
              <a:srgbClr val="AEAEAE"/>
            </a:solidFill>
            <a:prstDash val="solid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376CC220-A484-4EC5-906A-18CE4EA057DA}"/>
              </a:ext>
            </a:extLst>
          </p:cNvPr>
          <p:cNvCxnSpPr>
            <a:cxnSpLocks/>
            <a:stCxn id="4" idx="0"/>
            <a:endCxn id="5" idx="0"/>
          </p:cNvCxnSpPr>
          <p:nvPr userDrawn="1"/>
        </p:nvCxnSpPr>
        <p:spPr>
          <a:xfrm rot="5400000" flipH="1" flipV="1">
            <a:off x="3211060" y="1958720"/>
            <a:ext cx="12700" cy="1553538"/>
          </a:xfrm>
          <a:prstGeom prst="curvedConnector3">
            <a:avLst>
              <a:gd name="adj1" fmla="val 1800000"/>
            </a:avLst>
          </a:prstGeom>
          <a:ln w="12700" cap="sq" cmpd="sng">
            <a:solidFill>
              <a:srgbClr val="AEAEAE"/>
            </a:solidFill>
            <a:prstDash val="solid"/>
            <a:miter lim="800000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005162F-EC6A-4B29-835E-F8AF47272586}"/>
              </a:ext>
            </a:extLst>
          </p:cNvPr>
          <p:cNvSpPr/>
          <p:nvPr userDrawn="1"/>
        </p:nvSpPr>
        <p:spPr>
          <a:xfrm>
            <a:off x="5365730" y="618040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4D77F04A-ABA2-4849-A3A8-306615242D2D}"/>
              </a:ext>
            </a:extLst>
          </p:cNvPr>
          <p:cNvCxnSpPr>
            <a:cxnSpLocks/>
            <a:stCxn id="5" idx="6"/>
            <a:endCxn id="11" idx="2"/>
          </p:cNvCxnSpPr>
          <p:nvPr userDrawn="1"/>
        </p:nvCxnSpPr>
        <p:spPr>
          <a:xfrm>
            <a:off x="4719349" y="3467009"/>
            <a:ext cx="444533" cy="263514"/>
          </a:xfrm>
          <a:prstGeom prst="curvedConnector2">
            <a:avLst/>
          </a:prstGeom>
          <a:ln w="12700" cap="sq" cmpd="sng">
            <a:solidFill>
              <a:srgbClr val="AEAEAE"/>
            </a:solidFill>
            <a:prstDash val="solid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C8D829E4-1F70-45A9-9C6A-DB40EDAC78F4}"/>
              </a:ext>
            </a:extLst>
          </p:cNvPr>
          <p:cNvCxnSpPr>
            <a:cxnSpLocks/>
            <a:stCxn id="7" idx="2"/>
            <a:endCxn id="10" idx="2"/>
          </p:cNvCxnSpPr>
          <p:nvPr userDrawn="1"/>
        </p:nvCxnSpPr>
        <p:spPr>
          <a:xfrm rot="10800000">
            <a:off x="6918544" y="3052639"/>
            <a:ext cx="608164" cy="414370"/>
          </a:xfrm>
          <a:prstGeom prst="curvedConnector2">
            <a:avLst/>
          </a:prstGeom>
          <a:ln w="12700" cap="sq" cmpd="sng">
            <a:solidFill>
              <a:srgbClr val="AEAEAE"/>
            </a:solidFill>
            <a:prstDash val="solid"/>
            <a:headEnd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E2235AA-EA7E-4A1B-A69C-25FA0C636C6F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/>
              <a:t>Member Lifecycle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8ACB1B-6A98-4406-BF33-06FDEA6D5C05}"/>
              </a:ext>
            </a:extLst>
          </p:cNvPr>
          <p:cNvSpPr/>
          <p:nvPr userDrawn="1"/>
        </p:nvSpPr>
        <p:spPr>
          <a:xfrm>
            <a:off x="3841118" y="1299700"/>
            <a:ext cx="1463040" cy="1463040"/>
          </a:xfrm>
          <a:prstGeom prst="ellipse">
            <a:avLst/>
          </a:prstGeom>
          <a:solidFill>
            <a:srgbClr val="008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BBBC8F0-BD9E-49EE-8571-901AEA6441D8}"/>
              </a:ext>
            </a:extLst>
          </p:cNvPr>
          <p:cNvSpPr/>
          <p:nvPr userDrawn="1"/>
        </p:nvSpPr>
        <p:spPr>
          <a:xfrm>
            <a:off x="5299163" y="2735489"/>
            <a:ext cx="1463040" cy="1463040"/>
          </a:xfrm>
          <a:prstGeom prst="ellipse">
            <a:avLst/>
          </a:prstGeom>
          <a:solidFill>
            <a:srgbClr val="064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Engage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7243844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007AC1-DD37-6E42-98C3-86C02FBCC8E2}"/>
              </a:ext>
            </a:extLst>
          </p:cNvPr>
          <p:cNvSpPr/>
          <p:nvPr userDrawn="1"/>
        </p:nvSpPr>
        <p:spPr>
          <a:xfrm rot="10800000">
            <a:off x="-6283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E2BD-0C58-E64B-AB95-36840E71C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7315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5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E65A1A-B737-B943-8F8E-C68DC1ACD7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89A3AF-4EDC-4043-804E-E87D504FBF6B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C0252C4-B718-4F4E-9975-7ABBF9C571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113" y="1830811"/>
            <a:ext cx="2775881" cy="42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87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ac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619CAB-6643-C445-9D1E-B586B7DBC1C9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2420E5-B19B-524A-8BC9-508D147EF32B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9AF70D-6371-A340-A1FF-58A02DD84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548366F-DD1B-E444-8E3B-E95A563D0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9916"/>
            <a:ext cx="9144000" cy="73152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EDBFCD6-6E1D-B541-A1AF-99FEDC0C7A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58503"/>
            <a:ext cx="91440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555325022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6024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08871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222717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046628"/>
            <a:ext cx="5641848" cy="3820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70481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97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1311304-9C98-8B49-B434-134184A09B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0320AC0-0FC1-8C47-8026-8DEF53359B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36392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ln>
                  <a:noFill/>
                </a:ln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3F4821-83A2-084E-87B9-80099BFD8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noFill/>
          <a:ln>
            <a:solidFill>
              <a:schemeClr val="tx2"/>
            </a:solidFill>
          </a:ln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38DF34-14F9-5F41-8070-1BD3DEF20C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D5DF8844-5287-1E4A-BF7D-DE2C1E03B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3E7AE11-2C77-954A-BEF0-800001182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856762547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rgbClr val="F5F5F5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chemeClr val="accent6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6A30D6AC-E7B5-0C42-8FD4-4E98826C8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41955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AE9D-042A-DD42-9A11-F79F2844C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9004-5E21-B147-B0EB-1A69AD8C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520042"/>
            <a:ext cx="11647367" cy="43582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ABB276-9101-0D4D-A13B-A773BD15A6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09546"/>
      </p:ext>
    </p:extLst>
  </p:cSld>
  <p:clrMapOvr>
    <a:masterClrMapping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017C5F-3EE2-C848-A0FF-9B4B43B3F6D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958830-11F8-214C-8249-594F82B018E7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14">
            <a:extLst>
              <a:ext uri="{FF2B5EF4-FFF2-40B4-BE49-F238E27FC236}">
                <a16:creationId xmlns:a16="http://schemas.microsoft.com/office/drawing/2014/main" id="{DD7E7516-B2D4-0A47-850C-7EAA5B5E5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4FE3127-0010-5D49-9D39-446C6CC1D4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64925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47D00C-4F35-FA44-AE6D-560B94E5574F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A27FD-DCD3-3544-B54F-6CE33927D8BA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E94052-9097-0040-96BB-ABD151D68A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A72D2038-C774-8A44-AC4D-D48CC95AF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23732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8276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AA123F-7D5D-5743-842F-4FD61F2A7E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936227731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Left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CBC6FF-D0F0-194A-9730-69A23927DE9B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5495544" cy="649224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rgbClr val="FEEE9F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1535080"/>
            <a:ext cx="5498276" cy="43323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D07C98-DEB2-9043-B3B7-E156746DEE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6AC97-D6BB-CF45-B568-D12F1D2C17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29756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01494970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7CE9458-0EE3-A344-A0D4-7BB7BD029951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8276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25C8691-7E6F-6449-8F4B-64C12952E9C9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293283-D734-4F44-B3FC-723952F7D4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EE5ACE5E-8C71-F84C-84A2-7ADD0A4CE8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9048" cy="621792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E7FF26C3-0AD4-B845-8559-0DB441415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431441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 Left Multiple_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B5B3A71-252E-BB41-AABA-BE0AC50B74E3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99C37B-CADC-224E-AFF4-6F5D325F9CE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AD8F0-BA9C-2D49-BEF0-F0A72CC2C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7934" y="295773"/>
            <a:ext cx="5495544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multiple 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026E2-9833-424F-8180-005EEF86E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34" y="2019065"/>
            <a:ext cx="5498276" cy="38483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D59A93-E94D-0445-9D55-67EBAACB4771}"/>
              </a:ext>
            </a:extLst>
          </p:cNvPr>
          <p:cNvCxnSpPr/>
          <p:nvPr userDrawn="1"/>
        </p:nvCxnSpPr>
        <p:spPr>
          <a:xfrm>
            <a:off x="406400" y="1476768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0FBEA-C105-AC49-830C-94C748A670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18522" y="419100"/>
            <a:ext cx="5495544" cy="5448300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A11376-EE0E-454A-8528-A1A8B2FD9D25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0AE098-CC4F-1345-9B63-F539B3AC2A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D770BF-1C25-444D-A9EC-565FA0F00C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7543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2999"/>
            <a:ext cx="12192000" cy="508406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793A9-ACD0-8144-BA76-AC9911BA49FB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E3B808-8450-C749-BE34-83F3433544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1FA9E0-A75C-1C46-AB6F-6A5E7D665B54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44581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2C4270-C58C-C940-B0EF-3FBEAD7572B5}"/>
              </a:ext>
            </a:extLst>
          </p:cNvPr>
          <p:cNvSpPr/>
          <p:nvPr userDrawn="1"/>
        </p:nvSpPr>
        <p:spPr>
          <a:xfrm rot="10800000">
            <a:off x="0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D48D7-EAA2-964B-A120-85C67653E646}"/>
              </a:ext>
            </a:extLst>
          </p:cNvPr>
          <p:cNvCxnSpPr/>
          <p:nvPr userDrawn="1"/>
        </p:nvCxnSpPr>
        <p:spPr>
          <a:xfrm>
            <a:off x="406402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A518CE1-0D5F-1C42-9A3E-10D40306BD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143000"/>
            <a:ext cx="12192000" cy="5714999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632447-B762-F14C-9D91-BE4817800ADD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49CBB3-A058-9248-905D-0684034A4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EF7B8B-DC7E-A14C-8B53-C948B4015EC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52563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2DB36-0E37-3E4F-846E-FFE754041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CB7B1-BD73-384F-B626-099E8AB1C1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77934" y="1535081"/>
            <a:ext cx="5641848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BAA05-1B10-1D4A-BBC2-304E5EEDACA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5268" y="1535081"/>
            <a:ext cx="5638800" cy="43323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DD411A-1AC0-4C4B-B7F9-D6B8D5E7D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43775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6EA6-B167-1647-B82D-DC3F21AF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25187-523C-DC4E-B373-33ABFAF3AC5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7934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897F-8F77-C642-9F94-C50E3197BA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7934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0E7DB-782E-2C45-8167-CDD0EA86BAD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83452" y="1361863"/>
            <a:ext cx="564184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3DB2-837A-1E41-952E-52B252EFBAD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283452" y="2185775"/>
            <a:ext cx="5641848" cy="36816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C63D21-C33D-9E4F-9EDB-EE6548FFC5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65309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61565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03C40-DDF3-1B4D-8096-0CB457987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CCACC-6213-F14B-B40D-407BFF938B1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30D756-47CB-0E43-B9CD-A7BE8386C3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0" y="2005584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29F451-CE5A-EB40-A282-04773C4C957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95800" y="201168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15B99DB-285A-9F48-94ED-A7E37351D0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81200"/>
            <a:ext cx="3200400" cy="3140075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365760" tIns="822960" rIns="365760" bIns="365760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 body body body body body body body body body body body body body body body body body body body body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body body body body</a:t>
            </a:r>
            <a:endParaRPr lang="en-US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6DD56EEB-5E1A-FC41-9BDC-6104C8A266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002BAA5A-C66E-AB4A-ABA6-ECB4D62095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106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D0E545A-1D40-EE41-8064-5928222E71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2362200"/>
            <a:ext cx="2743200" cy="304800"/>
          </a:xfrm>
          <a:prstGeom prst="rect">
            <a:avLst/>
          </a:prstGeom>
        </p:spPr>
        <p:txBody>
          <a:bodyPr tIns="0" bIns="0" anchor="b"/>
          <a:lstStyle>
            <a:lvl1pPr marL="0" indent="0" algn="ctr"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933943441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1687E99-5CDB-0B44-A02C-579184AD0956}"/>
              </a:ext>
            </a:extLst>
          </p:cNvPr>
          <p:cNvSpPr/>
          <p:nvPr userDrawn="1"/>
        </p:nvSpPr>
        <p:spPr>
          <a:xfrm>
            <a:off x="-12192" y="6212926"/>
            <a:ext cx="12216384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A0C571-507B-A14B-B259-16E2AE779A2A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759B73-2926-1243-8C54-9F81CC4FEE3B}"/>
              </a:ext>
            </a:extLst>
          </p:cNvPr>
          <p:cNvSpPr/>
          <p:nvPr userDrawn="1"/>
        </p:nvSpPr>
        <p:spPr>
          <a:xfrm>
            <a:off x="3815398" y="1066800"/>
            <a:ext cx="6509702" cy="427399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95FD5-F90D-6E48-BA95-14C70423FB2C}"/>
              </a:ext>
            </a:extLst>
          </p:cNvPr>
          <p:cNvSpPr/>
          <p:nvPr userDrawn="1"/>
        </p:nvSpPr>
        <p:spPr>
          <a:xfrm>
            <a:off x="1866900" y="1600200"/>
            <a:ext cx="3111498" cy="3159346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855AF2D4-8C7C-2849-A0D6-D449E513C6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1600200"/>
            <a:ext cx="3111500" cy="315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22">
            <a:extLst>
              <a:ext uri="{FF2B5EF4-FFF2-40B4-BE49-F238E27FC236}">
                <a16:creationId xmlns:a16="http://schemas.microsoft.com/office/drawing/2014/main" id="{6041B4C2-28F5-0E43-84A3-1E98A479E8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78400" y="2839928"/>
            <a:ext cx="5346700" cy="4572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3200" b="1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First &amp; Last Name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0AD2906D-80B8-9F47-ACC6-2080574562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8400" y="3352800"/>
            <a:ext cx="5346700" cy="381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defRPr>
            </a:lvl2pPr>
            <a:lvl3pPr marL="9144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chemeClr val="tx1">
                    <a:lumMod val="65000"/>
                    <a:lumOff val="35000"/>
                  </a:schemeClr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DC11E212-7825-724C-8277-76300A33F4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427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B51-C150-AD4E-BEE5-623B0A131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3875"/>
            <a:ext cx="11647366" cy="6492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4779427A-781D-EA42-927E-C82F77CBE2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824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52CCDFF2-698A-B84A-9762-F0746F91F6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2231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4DD02BB8-6D7A-2046-9515-B382124885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8887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9E49D0A7-C905-EA43-9A2D-DB9AF470A3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490460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408DC2C2-0C1A-0549-8DFD-B5846E86F5D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84525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157D76DD-6800-C546-A701-88D8621EFD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651094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40" name="Picture Placeholder 14">
            <a:extLst>
              <a:ext uri="{FF2B5EF4-FFF2-40B4-BE49-F238E27FC236}">
                <a16:creationId xmlns:a16="http://schemas.microsoft.com/office/drawing/2014/main" id="{206F4037-ACDA-D545-AE97-19BCD24A558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360095" y="1953118"/>
            <a:ext cx="2335511" cy="20710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7ED6EB13-4202-404D-8380-863765DE4E5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54160" y="4024190"/>
            <a:ext cx="2347380" cy="1365954"/>
          </a:xfrm>
          <a:prstGeom prst="roundRect">
            <a:avLst>
              <a:gd name="adj" fmla="val 942"/>
            </a:avLst>
          </a:prstGeom>
          <a:solidFill>
            <a:srgbClr val="FFFFFF"/>
          </a:solidFill>
          <a:effectLst>
            <a:outerShdw blurRad="38100" dist="12700" dir="5400000" algn="tl" rotWithShape="0">
              <a:prstClr val="black">
                <a:alpha val="35000"/>
              </a:prstClr>
            </a:outerShdw>
          </a:effectLst>
        </p:spPr>
        <p:txBody>
          <a:bodyPr lIns="91440" tIns="914400" rIns="91440" bIns="36576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595959"/>
                </a:solidFill>
                <a:latin typeface="Myriad Pro" panose="020B0503030403020204" pitchFamily="34" charset="0"/>
              </a:rPr>
              <a:t>Click to edit title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BDA54CC0-1DB6-1C4B-A1E7-741749ED3F4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20729" y="4244697"/>
            <a:ext cx="2014242" cy="531836"/>
          </a:xfrm>
          <a:prstGeom prst="rect">
            <a:avLst/>
          </a:prstGeom>
        </p:spPr>
        <p:txBody>
          <a:bodyPr lIns="0" rIns="0" anchor="ctr" anchorCtr="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2pPr>
            <a:lvl3pPr marL="9144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3pPr>
            <a:lvl4pPr marL="13716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4pPr>
            <a:lvl5pPr marL="1828800" indent="0">
              <a:buNone/>
              <a:defRPr b="1" i="0">
                <a:solidFill>
                  <a:srgbClr val="595959"/>
                </a:solidFill>
                <a:latin typeface="Myriad Pro Semibold" panose="020B0503030403020204" pitchFamily="34" charset="0"/>
              </a:defRPr>
            </a:lvl5pPr>
          </a:lstStyle>
          <a:p>
            <a:pPr lvl="0"/>
            <a:r>
              <a:rPr lang="en-US" dirty="0"/>
              <a:t>Click to enter first and last name</a:t>
            </a:r>
          </a:p>
        </p:txBody>
      </p:sp>
      <p:sp>
        <p:nvSpPr>
          <p:cNvPr id="12" name="Slide Number Placeholder 14">
            <a:extLst>
              <a:ext uri="{FF2B5EF4-FFF2-40B4-BE49-F238E27FC236}">
                <a16:creationId xmlns:a16="http://schemas.microsoft.com/office/drawing/2014/main" id="{11A01E17-D85A-D046-9C02-D8AE0D756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205731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Toastmasters International">
            <a:extLst>
              <a:ext uri="{FF2B5EF4-FFF2-40B4-BE49-F238E27FC236}">
                <a16:creationId xmlns:a16="http://schemas.microsoft.com/office/drawing/2014/main" id="{C1B32BEE-8B31-7C45-8A6B-9A022FF6895A}"/>
              </a:ext>
            </a:extLst>
          </p:cNvPr>
          <p:cNvPicPr>
            <a:picLocks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89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3" r:id="rId5"/>
    <p:sldLayoutId id="2147483654" r:id="rId6"/>
    <p:sldLayoutId id="2147483687" r:id="rId7"/>
    <p:sldLayoutId id="2147483689" r:id="rId8"/>
    <p:sldLayoutId id="2147483690" r:id="rId9"/>
    <p:sldLayoutId id="2147483661" r:id="rId10"/>
    <p:sldLayoutId id="2147483663" r:id="rId11"/>
    <p:sldLayoutId id="2147483666" r:id="rId12"/>
    <p:sldLayoutId id="2147483660" r:id="rId13"/>
    <p:sldLayoutId id="2147483664" r:id="rId14"/>
    <p:sldLayoutId id="2147483667" r:id="rId15"/>
    <p:sldLayoutId id="2147483658" r:id="rId16"/>
    <p:sldLayoutId id="2147483659" r:id="rId17"/>
    <p:sldLayoutId id="2147483670" r:id="rId18"/>
    <p:sldLayoutId id="2147483694" r:id="rId19"/>
    <p:sldLayoutId id="2147483701" r:id="rId20"/>
    <p:sldLayoutId id="2147483702" r:id="rId21"/>
  </p:sldLayoutIdLst>
  <p:transition spd="slow">
    <p:wipe dir="r"/>
  </p:transition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40" userDrawn="1">
          <p15:clr>
            <a:srgbClr val="F26B43"/>
          </p15:clr>
        </p15:guide>
        <p15:guide id="3" pos="7440" userDrawn="1">
          <p15:clr>
            <a:srgbClr val="F26B43"/>
          </p15:clr>
        </p15:guide>
        <p15:guide id="4" orient="horz" pos="2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1008" userDrawn="1">
          <p15:clr>
            <a:srgbClr val="F26B43"/>
          </p15:clr>
        </p15:guide>
        <p15:guide id="7" pos="168" userDrawn="1">
          <p15:clr>
            <a:srgbClr val="F26B43"/>
          </p15:clr>
        </p15:guide>
        <p15:guide id="8" pos="7512" userDrawn="1">
          <p15:clr>
            <a:srgbClr val="F26B43"/>
          </p15:clr>
        </p15:guide>
        <p15:guide id="9" orient="horz" pos="3768" userDrawn="1">
          <p15:clr>
            <a:srgbClr val="F26B43"/>
          </p15:clr>
        </p15:guide>
        <p15:guide id="10" orient="horz" pos="369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B0797D9-27CF-7B4D-9790-D869C58F3F42}"/>
              </a:ext>
            </a:extLst>
          </p:cNvPr>
          <p:cNvSpPr/>
          <p:nvPr userDrawn="1"/>
        </p:nvSpPr>
        <p:spPr>
          <a:xfrm rot="10800000">
            <a:off x="-2" y="0"/>
            <a:ext cx="12192001" cy="68580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5278B8-008E-F549-82E1-0C807CDEB612}"/>
              </a:ext>
            </a:extLst>
          </p:cNvPr>
          <p:cNvSpPr/>
          <p:nvPr userDrawn="1"/>
        </p:nvSpPr>
        <p:spPr>
          <a:xfrm>
            <a:off x="-2" y="6212926"/>
            <a:ext cx="12192001" cy="645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39BE9D-B1D3-564A-82E1-F35C8A6D2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316" y="1598532"/>
            <a:ext cx="11647368" cy="4269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Level Two Bullet</a:t>
            </a:r>
          </a:p>
          <a:p>
            <a:pPr lvl="2"/>
            <a:r>
              <a:rPr lang="en-US" dirty="0"/>
              <a:t>Level Three Bullet</a:t>
            </a:r>
          </a:p>
          <a:p>
            <a:pPr lvl="3"/>
            <a:r>
              <a:rPr lang="en-US" dirty="0"/>
              <a:t>Level Four Bullet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F782093C-5F6F-DB4E-8069-C0C7B99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3472CA6-F87F-A14B-8F68-9F82D1D88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B15CCACC-6213-F14B-B40D-407BFF938B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A9D0EE2-196A-704E-B498-12C51A4ABFD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4D54578-5BB9-2145-AEC0-3E09AB82C02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" y="6410997"/>
            <a:ext cx="1607820" cy="2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96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88" r:id="rId7"/>
    <p:sldLayoutId id="2147483692" r:id="rId8"/>
    <p:sldLayoutId id="2147483691" r:id="rId9"/>
    <p:sldLayoutId id="2147483678" r:id="rId10"/>
    <p:sldLayoutId id="2147483679" r:id="rId11"/>
    <p:sldLayoutId id="2147483681" r:id="rId12"/>
    <p:sldLayoutId id="2147483682" r:id="rId13"/>
    <p:sldLayoutId id="2147483684" r:id="rId14"/>
    <p:sldLayoutId id="2147483685" r:id="rId15"/>
    <p:sldLayoutId id="2147483686" r:id="rId16"/>
  </p:sldLayoutIdLst>
  <p:transition spd="slow">
    <p:wipe dir="r"/>
  </p:transition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anose="020B0604020202020204" pitchFamily="34" charset="0"/>
        <a:buNone/>
        <a:defRPr sz="3600" b="1" kern="1200">
          <a:solidFill>
            <a:srgbClr val="FEEE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40">
          <p15:clr>
            <a:srgbClr val="F26B43"/>
          </p15:clr>
        </p15:guide>
        <p15:guide id="3" pos="7440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pos="168">
          <p15:clr>
            <a:srgbClr val="F26B43"/>
          </p15:clr>
        </p15:guide>
        <p15:guide id="8" pos="7512">
          <p15:clr>
            <a:srgbClr val="F26B43"/>
          </p15:clr>
        </p15:guide>
        <p15:guide id="9" orient="horz" pos="3768">
          <p15:clr>
            <a:srgbClr val="F26B43"/>
          </p15:clr>
        </p15:guide>
        <p15:guide id="10" orient="horz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oastmasters.org/leadership-central/club-officer-tools/club-management/club-quality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360F2-0FDA-C44C-8AC9-154C3EAE0E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Club Quality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838710-F1A1-3E48-AC35-A7B4FF592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5570"/>
            <a:ext cx="9144000" cy="2319530"/>
          </a:xfrm>
        </p:spPr>
        <p:txBody>
          <a:bodyPr>
            <a:normAutofit/>
          </a:bodyPr>
          <a:lstStyle/>
          <a:p>
            <a:r>
              <a:rPr lang="en-US" dirty="0"/>
              <a:t>Kris Pool, DTM</a:t>
            </a:r>
          </a:p>
          <a:p>
            <a:endParaRPr lang="en-US" dirty="0"/>
          </a:p>
          <a:p>
            <a:r>
              <a:rPr lang="en-US" dirty="0"/>
              <a:t>District 35 Winter TLI </a:t>
            </a:r>
          </a:p>
          <a:p>
            <a:r>
              <a:rPr lang="en-US" dirty="0"/>
              <a:t>December 5, 2020</a:t>
            </a:r>
          </a:p>
        </p:txBody>
      </p:sp>
    </p:spTree>
    <p:extLst>
      <p:ext uri="{BB962C8B-B14F-4D97-AF65-F5344CB8AC3E}">
        <p14:creationId xmlns:p14="http://schemas.microsoft.com/office/powerpoint/2010/main" val="933757473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5C81E9-F1E7-4B15-A378-A5C861DDF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9" y="1143000"/>
            <a:ext cx="5787342" cy="5715000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Lifecycle – Segment 2 </a:t>
            </a:r>
            <a:r>
              <a:rPr lang="en-US" i="1" dirty="0">
                <a:solidFill>
                  <a:srgbClr val="000000"/>
                </a:solidFill>
              </a:rPr>
              <a:t>(1 action item)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5506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5446BF-5DEA-44B5-8DCE-C76F50218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47" y="1142999"/>
            <a:ext cx="11962506" cy="5084065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Lifecycle – Segment </a:t>
            </a:r>
            <a:r>
              <a:rPr lang="en-US" dirty="0"/>
              <a:t>3 </a:t>
            </a:r>
            <a:r>
              <a:rPr lang="en-US" i="1" dirty="0">
                <a:solidFill>
                  <a:srgbClr val="000000"/>
                </a:solidFill>
              </a:rPr>
              <a:t>(2 action items)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3737911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Rooms – Regroup and Share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0DB780D-1DCC-4CA0-9CB5-37E01ECF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AD4575-0A28-4EB8-8A33-1520FE72B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672"/>
            <a:ext cx="12192000" cy="4998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600174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</p:spPr>
        <p:txBody>
          <a:bodyPr anchor="ctr">
            <a:normAutofit/>
          </a:bodyPr>
          <a:lstStyle/>
          <a:p>
            <a:r>
              <a:rPr lang="en-US" dirty="0"/>
              <a:t>Breakout Rooms – Regroup and Share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56E2FC-FAEB-4415-A2DF-5CC5AC0D2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824" y="1055441"/>
            <a:ext cx="5026352" cy="4963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9459158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Rooms – Regroup and Share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0DB780D-1DCC-4CA0-9CB5-37E01ECFA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2232B9-5000-4A90-BA58-FAE6D1374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47" y="1142999"/>
            <a:ext cx="11962506" cy="50840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911217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A16F66-2B9E-4F5D-A734-B1C2591D05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3862D7-E475-4FFB-8F41-5CB948D0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AF4095A-7891-46BF-9EC3-52B881C5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134" y="293875"/>
            <a:ext cx="5910344" cy="6271846"/>
          </a:xfrm>
          <a:prstGeom prst="rect">
            <a:avLst/>
          </a:prstGeom>
          <a:noFill/>
          <a:ln w="571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662580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758FEE-3F03-45B1-9400-5BC0327C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Challenge to You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2DFE51-7F2E-4CBB-8388-AF27F0D59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the end of January, have a meeting with your club officers to brainstorm action items and ideas on each of these circles</a:t>
            </a:r>
          </a:p>
          <a:p>
            <a:r>
              <a:rPr lang="en-US" dirty="0"/>
              <a:t>By the end of February, implement at least </a:t>
            </a:r>
            <a:r>
              <a:rPr lang="en-US" b="1" dirty="0"/>
              <a:t>3</a:t>
            </a:r>
            <a:r>
              <a:rPr lang="en-US" dirty="0"/>
              <a:t> of these action items in your club to improve </a:t>
            </a:r>
            <a:r>
              <a:rPr lang="en-US"/>
              <a:t>the quality of your club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1095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Resources for Club Quality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ED301B-42B0-48DA-BE09-18C91A8F2B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Successful Club Series</a:t>
            </a:r>
          </a:p>
          <a:p>
            <a:r>
              <a:rPr lang="en-US" dirty="0">
                <a:solidFill>
                  <a:srgbClr val="000000"/>
                </a:solidFill>
              </a:rPr>
              <a:t>New Member Profile Sheet</a:t>
            </a:r>
          </a:p>
          <a:p>
            <a:r>
              <a:rPr lang="en-US" dirty="0">
                <a:solidFill>
                  <a:srgbClr val="000000"/>
                </a:solidFill>
              </a:rPr>
              <a:t>Member Interest Survey</a:t>
            </a:r>
          </a:p>
          <a:p>
            <a:r>
              <a:rPr lang="en-US" dirty="0">
                <a:solidFill>
                  <a:srgbClr val="000000"/>
                </a:solidFill>
              </a:rPr>
              <a:t>Club Success Plan</a:t>
            </a:r>
          </a:p>
          <a:p>
            <a:r>
              <a:rPr lang="en-US" dirty="0">
                <a:solidFill>
                  <a:srgbClr val="000000"/>
                </a:solidFill>
              </a:rPr>
              <a:t>A Toastmaster Wears Many Hats</a:t>
            </a:r>
          </a:p>
          <a:p>
            <a:r>
              <a:rPr lang="en-US" dirty="0">
                <a:solidFill>
                  <a:srgbClr val="000000"/>
                </a:solidFill>
              </a:rPr>
              <a:t>Club Officer Elections</a:t>
            </a:r>
          </a:p>
          <a:p>
            <a:r>
              <a:rPr lang="en-US" dirty="0">
                <a:solidFill>
                  <a:srgbClr val="000000"/>
                </a:solidFill>
              </a:rPr>
              <a:t>Infuse Your Clubs With Creativity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280935-6D18-4B54-8390-B95125E24A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Club Quality Checklist</a:t>
            </a:r>
          </a:p>
          <a:p>
            <a:r>
              <a:rPr lang="en-US" dirty="0">
                <a:solidFill>
                  <a:srgbClr val="000000"/>
                </a:solidFill>
              </a:rPr>
              <a:t>Moments of Truth</a:t>
            </a:r>
          </a:p>
          <a:p>
            <a:r>
              <a:rPr lang="en-US" dirty="0">
                <a:solidFill>
                  <a:srgbClr val="000000"/>
                </a:solidFill>
              </a:rPr>
              <a:t>Membership Building Programs and Materials</a:t>
            </a:r>
          </a:p>
          <a:p>
            <a:r>
              <a:rPr lang="en-US" dirty="0">
                <a:solidFill>
                  <a:srgbClr val="000000"/>
                </a:solidFill>
              </a:rPr>
              <a:t>Master Your Meetings</a:t>
            </a:r>
          </a:p>
          <a:p>
            <a:r>
              <a:rPr lang="en-US" dirty="0">
                <a:solidFill>
                  <a:srgbClr val="000000"/>
                </a:solidFill>
              </a:rPr>
              <a:t>Prescription for Productive Meetings</a:t>
            </a:r>
          </a:p>
          <a:p>
            <a:r>
              <a:rPr lang="en-US" dirty="0">
                <a:solidFill>
                  <a:srgbClr val="000000"/>
                </a:solidFill>
              </a:rPr>
              <a:t>Club Coach Program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7FF9A0-66CB-4CBC-9A65-3A6C0EBAFDF4}"/>
              </a:ext>
            </a:extLst>
          </p:cNvPr>
          <p:cNvSpPr txBox="1"/>
          <p:nvPr/>
        </p:nvSpPr>
        <p:spPr>
          <a:xfrm>
            <a:off x="0" y="5728900"/>
            <a:ext cx="11078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https://www.toastmasters.org/leadership-central/club-officer-tools/club-management/club-quality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812795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Club Mission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ED301B-42B0-48DA-BE09-18C91A8F2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249878"/>
            <a:ext cx="11647367" cy="4358244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We </a:t>
            </a:r>
            <a:r>
              <a:rPr lang="en-US" sz="4400" b="1" u="sng" dirty="0">
                <a:solidFill>
                  <a:srgbClr val="C00000"/>
                </a:solidFill>
              </a:rPr>
              <a:t>provide a supportive </a:t>
            </a:r>
          </a:p>
          <a:p>
            <a:pPr marL="0" indent="0" algn="ctr">
              <a:buNone/>
            </a:pPr>
            <a:r>
              <a:rPr lang="en-US" sz="4400" b="1" u="sng" dirty="0">
                <a:solidFill>
                  <a:srgbClr val="C00000"/>
                </a:solidFill>
              </a:rPr>
              <a:t>and positive learning experience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in which members are empowered to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develop communication and leadership skills,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resulting in greater self-confidence and personal growth.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34858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Objectives Met? </a:t>
            </a:r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520030A0-11A6-42D8-847D-6E10204C5E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7933" y="1520042"/>
          <a:ext cx="11647367" cy="4358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981712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Objectives</a:t>
            </a:r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520030A0-11A6-42D8-847D-6E10204C5E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099112"/>
              </p:ext>
            </p:extLst>
          </p:nvPr>
        </p:nvGraphicFramePr>
        <p:xfrm>
          <a:off x="277933" y="1520042"/>
          <a:ext cx="11647367" cy="4358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720429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Club Mission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ED301B-42B0-48DA-BE09-18C91A8F2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249878"/>
            <a:ext cx="11647367" cy="4358244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We provide a supportive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and positive learning experience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in which members are empowered to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develop communication and leadership skills,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resulting in greater self-confidence and personal growth.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3222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473C7D-AD7F-4051-9C19-595B6F2D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Club Mission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ED301B-42B0-48DA-BE09-18C91A8F2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933" y="1249878"/>
            <a:ext cx="11647367" cy="4358244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We </a:t>
            </a:r>
            <a:r>
              <a:rPr lang="en-US" sz="4400" b="1" u="sng" dirty="0">
                <a:solidFill>
                  <a:srgbClr val="C00000"/>
                </a:solidFill>
              </a:rPr>
              <a:t>provide a supportive </a:t>
            </a:r>
          </a:p>
          <a:p>
            <a:pPr marL="0" indent="0" algn="ctr">
              <a:buNone/>
            </a:pPr>
            <a:r>
              <a:rPr lang="en-US" sz="4400" b="1" u="sng" dirty="0">
                <a:solidFill>
                  <a:srgbClr val="C00000"/>
                </a:solidFill>
              </a:rPr>
              <a:t>and positive learning experience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in which members are empowered to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develop communication and leadership skills,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00"/>
                </a:solidFill>
              </a:rPr>
              <a:t>resulting in greater self-confidence and personal growth.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360142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A6230CE-20AF-4407-8CB8-46912150CFE0}"/>
              </a:ext>
            </a:extLst>
          </p:cNvPr>
          <p:cNvSpPr/>
          <p:nvPr/>
        </p:nvSpPr>
        <p:spPr>
          <a:xfrm>
            <a:off x="269631" y="375138"/>
            <a:ext cx="4185138" cy="5392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066E90B-6397-41AF-BDF1-59ED0A289363}"/>
              </a:ext>
            </a:extLst>
          </p:cNvPr>
          <p:cNvSpPr txBox="1">
            <a:spLocks/>
          </p:cNvSpPr>
          <p:nvPr/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Member Lifecycle</a:t>
            </a:r>
          </a:p>
        </p:txBody>
      </p:sp>
    </p:spTree>
    <p:extLst>
      <p:ext uri="{BB962C8B-B14F-4D97-AF65-F5344CB8AC3E}">
        <p14:creationId xmlns:p14="http://schemas.microsoft.com/office/powerpoint/2010/main" val="179653562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4DB645-0711-4ECB-86EE-B64D05677F86}"/>
              </a:ext>
            </a:extLst>
          </p:cNvPr>
          <p:cNvSpPr txBox="1"/>
          <p:nvPr/>
        </p:nvSpPr>
        <p:spPr>
          <a:xfrm>
            <a:off x="8535562" y="4486891"/>
            <a:ext cx="1610377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Awareness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F043D4-A080-424D-9331-EB326CA739A5}"/>
              </a:ext>
            </a:extLst>
          </p:cNvPr>
          <p:cNvSpPr txBox="1"/>
          <p:nvPr/>
        </p:nvSpPr>
        <p:spPr>
          <a:xfrm>
            <a:off x="10180020" y="793550"/>
            <a:ext cx="1204176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Recruit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AC16-D6FD-43E0-953B-574934BDB9AF}"/>
              </a:ext>
            </a:extLst>
          </p:cNvPr>
          <p:cNvSpPr txBox="1"/>
          <p:nvPr/>
        </p:nvSpPr>
        <p:spPr>
          <a:xfrm>
            <a:off x="10180020" y="1329657"/>
            <a:ext cx="137088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Onboard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14E614-C49F-4E10-9412-3428081B4F11}"/>
              </a:ext>
            </a:extLst>
          </p:cNvPr>
          <p:cNvSpPr txBox="1"/>
          <p:nvPr/>
        </p:nvSpPr>
        <p:spPr>
          <a:xfrm>
            <a:off x="348962" y="5208041"/>
            <a:ext cx="2639150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Increase Value to Members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C51DDB-2E21-4FDF-922B-A00A093BFD9E}"/>
              </a:ext>
            </a:extLst>
          </p:cNvPr>
          <p:cNvSpPr txBox="1"/>
          <p:nvPr/>
        </p:nvSpPr>
        <p:spPr>
          <a:xfrm>
            <a:off x="8477962" y="775659"/>
            <a:ext cx="1140056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F42120-C9BD-4309-957E-177A175B7C83}"/>
              </a:ext>
            </a:extLst>
          </p:cNvPr>
          <p:cNvSpPr txBox="1"/>
          <p:nvPr/>
        </p:nvSpPr>
        <p:spPr>
          <a:xfrm>
            <a:off x="348962" y="4472057"/>
            <a:ext cx="2488023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Create Brand Ambassadors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4414C0-F1D6-4273-A0DA-A340082CBA78}"/>
              </a:ext>
            </a:extLst>
          </p:cNvPr>
          <p:cNvSpPr txBox="1"/>
          <p:nvPr/>
        </p:nvSpPr>
        <p:spPr>
          <a:xfrm>
            <a:off x="10173929" y="303232"/>
            <a:ext cx="169709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Reactivate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EFFD2C-3F00-4493-B018-C0CC6389B279}"/>
              </a:ext>
            </a:extLst>
          </p:cNvPr>
          <p:cNvSpPr txBox="1"/>
          <p:nvPr/>
        </p:nvSpPr>
        <p:spPr>
          <a:xfrm>
            <a:off x="8477962" y="303232"/>
            <a:ext cx="1614545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Re-engage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D2F114-C76A-4D50-8CD6-356F3C962ECA}"/>
              </a:ext>
            </a:extLst>
          </p:cNvPr>
          <p:cNvSpPr txBox="1"/>
          <p:nvPr/>
        </p:nvSpPr>
        <p:spPr>
          <a:xfrm>
            <a:off x="8473516" y="1329657"/>
            <a:ext cx="2719213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Recognize &amp; Appreciate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4851FF-014F-46DA-96A1-7B5908E17E65}"/>
              </a:ext>
            </a:extLst>
          </p:cNvPr>
          <p:cNvSpPr txBox="1"/>
          <p:nvPr/>
        </p:nvSpPr>
        <p:spPr>
          <a:xfrm>
            <a:off x="8535562" y="4887556"/>
            <a:ext cx="1319592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52DCE7-46FE-41E0-9729-46B17E3F9882}"/>
              </a:ext>
            </a:extLst>
          </p:cNvPr>
          <p:cNvSpPr txBox="1"/>
          <p:nvPr/>
        </p:nvSpPr>
        <p:spPr>
          <a:xfrm>
            <a:off x="8559126" y="5346541"/>
            <a:ext cx="156324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Participate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F98912-557F-484B-8CEA-BA52FB3C1FA5}"/>
              </a:ext>
            </a:extLst>
          </p:cNvPr>
          <p:cNvSpPr/>
          <p:nvPr/>
        </p:nvSpPr>
        <p:spPr>
          <a:xfrm>
            <a:off x="269631" y="375138"/>
            <a:ext cx="4185138" cy="5392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034AB596-789F-45CF-ABCD-84C1F399B0C0}"/>
              </a:ext>
            </a:extLst>
          </p:cNvPr>
          <p:cNvSpPr txBox="1">
            <a:spLocks/>
          </p:cNvSpPr>
          <p:nvPr/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Member Lifecycle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230080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4DB645-0711-4ECB-86EE-B64D05677F86}"/>
              </a:ext>
            </a:extLst>
          </p:cNvPr>
          <p:cNvSpPr txBox="1"/>
          <p:nvPr/>
        </p:nvSpPr>
        <p:spPr>
          <a:xfrm>
            <a:off x="174270" y="3284032"/>
            <a:ext cx="1321837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Awareness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F043D4-A080-424D-9331-EB326CA739A5}"/>
              </a:ext>
            </a:extLst>
          </p:cNvPr>
          <p:cNvSpPr txBox="1"/>
          <p:nvPr/>
        </p:nvSpPr>
        <p:spPr>
          <a:xfrm>
            <a:off x="1962740" y="3317678"/>
            <a:ext cx="915635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Recruit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AC16-D6FD-43E0-953B-574934BDB9AF}"/>
              </a:ext>
            </a:extLst>
          </p:cNvPr>
          <p:cNvSpPr txBox="1"/>
          <p:nvPr/>
        </p:nvSpPr>
        <p:spPr>
          <a:xfrm>
            <a:off x="3477697" y="3350741"/>
            <a:ext cx="108234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Onboard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14E614-C49F-4E10-9412-3428081B4F11}"/>
              </a:ext>
            </a:extLst>
          </p:cNvPr>
          <p:cNvSpPr txBox="1"/>
          <p:nvPr/>
        </p:nvSpPr>
        <p:spPr>
          <a:xfrm>
            <a:off x="3935014" y="1549340"/>
            <a:ext cx="1175725" cy="923330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Increase Value to Members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C51DDB-2E21-4FDF-922B-A00A093BFD9E}"/>
              </a:ext>
            </a:extLst>
          </p:cNvPr>
          <p:cNvSpPr txBox="1"/>
          <p:nvPr/>
        </p:nvSpPr>
        <p:spPr>
          <a:xfrm>
            <a:off x="5670242" y="1190784"/>
            <a:ext cx="851515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Retain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F42120-C9BD-4309-957E-177A175B7C83}"/>
              </a:ext>
            </a:extLst>
          </p:cNvPr>
          <p:cNvSpPr txBox="1"/>
          <p:nvPr/>
        </p:nvSpPr>
        <p:spPr>
          <a:xfrm>
            <a:off x="6872696" y="1753648"/>
            <a:ext cx="1697099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Create Brand Ambassadors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4414C0-F1D6-4273-A0DA-A340082CBA78}"/>
              </a:ext>
            </a:extLst>
          </p:cNvPr>
          <p:cNvSpPr txBox="1"/>
          <p:nvPr/>
        </p:nvSpPr>
        <p:spPr>
          <a:xfrm>
            <a:off x="7631957" y="3298089"/>
            <a:ext cx="127470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Reactivate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EFFD2C-3F00-4493-B018-C0CC6389B279}"/>
              </a:ext>
            </a:extLst>
          </p:cNvPr>
          <p:cNvSpPr txBox="1"/>
          <p:nvPr/>
        </p:nvSpPr>
        <p:spPr>
          <a:xfrm>
            <a:off x="9172433" y="3294232"/>
            <a:ext cx="1326004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Re-engage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D2F114-C76A-4D50-8CD6-356F3C962ECA}"/>
              </a:ext>
            </a:extLst>
          </p:cNvPr>
          <p:cNvSpPr txBox="1"/>
          <p:nvPr/>
        </p:nvSpPr>
        <p:spPr>
          <a:xfrm>
            <a:off x="6872696" y="4619846"/>
            <a:ext cx="1554900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Recognize   &amp; Appreciate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4851FF-014F-46DA-96A1-7B5908E17E65}"/>
              </a:ext>
            </a:extLst>
          </p:cNvPr>
          <p:cNvSpPr txBox="1"/>
          <p:nvPr/>
        </p:nvSpPr>
        <p:spPr>
          <a:xfrm>
            <a:off x="4044519" y="4793743"/>
            <a:ext cx="1031051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Educate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52DCE7-46FE-41E0-9729-46B17E3F9882}"/>
              </a:ext>
            </a:extLst>
          </p:cNvPr>
          <p:cNvSpPr txBox="1"/>
          <p:nvPr/>
        </p:nvSpPr>
        <p:spPr>
          <a:xfrm>
            <a:off x="5458646" y="5268909"/>
            <a:ext cx="127470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Participate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CE5A7B-83BA-4DBF-8730-2A4990558707}"/>
              </a:ext>
            </a:extLst>
          </p:cNvPr>
          <p:cNvSpPr/>
          <p:nvPr/>
        </p:nvSpPr>
        <p:spPr>
          <a:xfrm>
            <a:off x="269631" y="375138"/>
            <a:ext cx="4185138" cy="5392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904D7B67-B655-4495-AD86-881E171C0135}"/>
              </a:ext>
            </a:extLst>
          </p:cNvPr>
          <p:cNvSpPr txBox="1">
            <a:spLocks/>
          </p:cNvSpPr>
          <p:nvPr/>
        </p:nvSpPr>
        <p:spPr>
          <a:xfrm>
            <a:off x="277934" y="295773"/>
            <a:ext cx="11647366" cy="6492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3600" b="1" kern="120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00"/>
                </a:solidFill>
              </a:rPr>
              <a:t>Member Lifecycle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6E7798-A37C-41A2-90EA-22CB6A5A90D7}"/>
              </a:ext>
            </a:extLst>
          </p:cNvPr>
          <p:cNvSpPr txBox="1"/>
          <p:nvPr/>
        </p:nvSpPr>
        <p:spPr>
          <a:xfrm>
            <a:off x="10180020" y="793550"/>
            <a:ext cx="1204176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Recruit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AE1A8A-4055-48A7-9BE2-228C84460F46}"/>
              </a:ext>
            </a:extLst>
          </p:cNvPr>
          <p:cNvSpPr txBox="1"/>
          <p:nvPr/>
        </p:nvSpPr>
        <p:spPr>
          <a:xfrm>
            <a:off x="10180020" y="1329657"/>
            <a:ext cx="137088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Onboard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C4E9B8-D09A-4501-8574-ABD8702711BD}"/>
              </a:ext>
            </a:extLst>
          </p:cNvPr>
          <p:cNvSpPr txBox="1"/>
          <p:nvPr/>
        </p:nvSpPr>
        <p:spPr>
          <a:xfrm>
            <a:off x="8477962" y="775659"/>
            <a:ext cx="1140056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Retain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57BCE6-FA74-4A00-BF98-007930FDD4C5}"/>
              </a:ext>
            </a:extLst>
          </p:cNvPr>
          <p:cNvSpPr txBox="1"/>
          <p:nvPr/>
        </p:nvSpPr>
        <p:spPr>
          <a:xfrm>
            <a:off x="10173929" y="303232"/>
            <a:ext cx="169709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Reactivate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215337-D9B8-4514-B8F9-84FDA5971BAC}"/>
              </a:ext>
            </a:extLst>
          </p:cNvPr>
          <p:cNvSpPr txBox="1"/>
          <p:nvPr/>
        </p:nvSpPr>
        <p:spPr>
          <a:xfrm>
            <a:off x="8477962" y="303232"/>
            <a:ext cx="1614545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Re-engage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528929-D86D-4713-991D-3A5C22C860F5}"/>
              </a:ext>
            </a:extLst>
          </p:cNvPr>
          <p:cNvSpPr txBox="1"/>
          <p:nvPr/>
        </p:nvSpPr>
        <p:spPr>
          <a:xfrm>
            <a:off x="8473516" y="1329657"/>
            <a:ext cx="2719213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Recognize &amp; Appreciate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715A76-CC24-4018-B8F7-6E907DE1991F}"/>
              </a:ext>
            </a:extLst>
          </p:cNvPr>
          <p:cNvSpPr txBox="1"/>
          <p:nvPr/>
        </p:nvSpPr>
        <p:spPr>
          <a:xfrm>
            <a:off x="8535562" y="4486891"/>
            <a:ext cx="1610377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Awareness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AB8615-9E73-4270-BD35-78772615341A}"/>
              </a:ext>
            </a:extLst>
          </p:cNvPr>
          <p:cNvSpPr txBox="1"/>
          <p:nvPr/>
        </p:nvSpPr>
        <p:spPr>
          <a:xfrm>
            <a:off x="8535562" y="4887556"/>
            <a:ext cx="1319592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Educate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9D8C6E-3418-4828-9E31-901DFEB148BE}"/>
              </a:ext>
            </a:extLst>
          </p:cNvPr>
          <p:cNvSpPr txBox="1"/>
          <p:nvPr/>
        </p:nvSpPr>
        <p:spPr>
          <a:xfrm>
            <a:off x="8559126" y="5346541"/>
            <a:ext cx="1563248" cy="369332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Participate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4B4080-7A8C-4F46-992D-A4C88A328E2C}"/>
              </a:ext>
            </a:extLst>
          </p:cNvPr>
          <p:cNvSpPr txBox="1"/>
          <p:nvPr/>
        </p:nvSpPr>
        <p:spPr>
          <a:xfrm>
            <a:off x="348962" y="5208041"/>
            <a:ext cx="2639150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Increase Value to Members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D4E307-BDB5-440A-A7D1-62FFE5EBB6EC}"/>
              </a:ext>
            </a:extLst>
          </p:cNvPr>
          <p:cNvSpPr txBox="1"/>
          <p:nvPr/>
        </p:nvSpPr>
        <p:spPr>
          <a:xfrm>
            <a:off x="348962" y="4472057"/>
            <a:ext cx="2488023" cy="646331"/>
          </a:xfrm>
          <a:prstGeom prst="rect">
            <a:avLst/>
          </a:prstGeom>
          <a:noFill/>
          <a:ln>
            <a:solidFill>
              <a:schemeClr val="tx1">
                <a:lumMod val="10000"/>
                <a:lumOff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Create Brand Ambassadors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54581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4" y="295773"/>
            <a:ext cx="11647366" cy="649224"/>
          </a:xfrm>
        </p:spPr>
        <p:txBody>
          <a:bodyPr anchor="ctr">
            <a:normAutofit/>
          </a:bodyPr>
          <a:lstStyle/>
          <a:p>
            <a:r>
              <a:rPr lang="en-US" dirty="0"/>
              <a:t>Breakout Rooms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9368503C-B7D9-45AB-8E56-3BB1DDE1E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934" y="2248465"/>
            <a:ext cx="5641848" cy="290555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A7D105-BC62-4CEE-936F-52BDB134C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268" y="1535081"/>
            <a:ext cx="5638800" cy="4332319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Social media advertisement</a:t>
            </a:r>
          </a:p>
          <a:p>
            <a:r>
              <a:rPr lang="en-US" sz="2200" dirty="0">
                <a:solidFill>
                  <a:srgbClr val="000000"/>
                </a:solidFill>
              </a:rPr>
              <a:t>Open houses</a:t>
            </a:r>
          </a:p>
          <a:p>
            <a:r>
              <a:rPr lang="en-US" sz="2200" dirty="0">
                <a:solidFill>
                  <a:srgbClr val="000000"/>
                </a:solidFill>
              </a:rPr>
              <a:t>Quality meetings</a:t>
            </a:r>
          </a:p>
          <a:p>
            <a:r>
              <a:rPr lang="en-US" sz="2200" dirty="0">
                <a:solidFill>
                  <a:srgbClr val="000000"/>
                </a:solidFill>
              </a:rPr>
              <a:t>Club officer training</a:t>
            </a:r>
          </a:p>
          <a:p>
            <a:r>
              <a:rPr lang="en-US" sz="2200" dirty="0">
                <a:solidFill>
                  <a:srgbClr val="000000"/>
                </a:solidFill>
              </a:rPr>
              <a:t>Speak-a-thon</a:t>
            </a:r>
          </a:p>
          <a:p>
            <a:r>
              <a:rPr lang="en-US" sz="2200" dirty="0">
                <a:solidFill>
                  <a:srgbClr val="000000"/>
                </a:solidFill>
              </a:rPr>
              <a:t>Awards ceremony</a:t>
            </a:r>
          </a:p>
          <a:p>
            <a:r>
              <a:rPr lang="en-US" sz="2200" dirty="0">
                <a:solidFill>
                  <a:srgbClr val="000000"/>
                </a:solidFill>
              </a:rPr>
              <a:t>Personal phone calls and emails</a:t>
            </a:r>
          </a:p>
          <a:p>
            <a:r>
              <a:rPr lang="en-US" sz="2200" dirty="0">
                <a:solidFill>
                  <a:srgbClr val="000000"/>
                </a:solidFill>
              </a:rPr>
              <a:t>New member orientation</a:t>
            </a:r>
          </a:p>
          <a:p>
            <a:r>
              <a:rPr lang="en-US" sz="2200" dirty="0">
                <a:solidFill>
                  <a:srgbClr val="000000"/>
                </a:solidFill>
              </a:rPr>
              <a:t>Club t-shirt</a:t>
            </a:r>
          </a:p>
          <a:p>
            <a:r>
              <a:rPr lang="en-US" sz="2200" dirty="0">
                <a:solidFill>
                  <a:srgbClr val="000000"/>
                </a:solidFill>
              </a:rPr>
              <a:t>Moments of Truth</a:t>
            </a:r>
          </a:p>
        </p:txBody>
      </p:sp>
    </p:spTree>
    <p:extLst>
      <p:ext uri="{BB962C8B-B14F-4D97-AF65-F5344CB8AC3E}">
        <p14:creationId xmlns:p14="http://schemas.microsoft.com/office/powerpoint/2010/main" val="3055914291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3B2D2E-64F4-4FB0-9E2B-7703D1366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672"/>
            <a:ext cx="12192000" cy="4998719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6D7A46F-7792-4216-B7AD-8B36A358E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932" y="295773"/>
            <a:ext cx="11647367" cy="645075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Lifecycle – Segment 1 </a:t>
            </a:r>
            <a:r>
              <a:rPr lang="en-US" i="1" dirty="0">
                <a:solidFill>
                  <a:srgbClr val="000000"/>
                </a:solidFill>
              </a:rPr>
              <a:t>(2 action items) </a:t>
            </a:r>
          </a:p>
        </p:txBody>
      </p:sp>
    </p:spTree>
    <p:extLst>
      <p:ext uri="{BB962C8B-B14F-4D97-AF65-F5344CB8AC3E}">
        <p14:creationId xmlns:p14="http://schemas.microsoft.com/office/powerpoint/2010/main" val="663941833"/>
      </p:ext>
    </p:extLst>
  </p:cSld>
  <p:clrMapOvr>
    <a:masterClrMapping/>
  </p:clrMapOvr>
  <p:transition spd="slow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oastmasters Theme Light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16414037-9159-2E40-A0DB-93289D8BE62A}"/>
    </a:ext>
  </a:extLst>
</a:theme>
</file>

<file path=ppt/theme/theme2.xml><?xml version="1.0" encoding="utf-8"?>
<a:theme xmlns:a="http://schemas.openxmlformats.org/drawingml/2006/main" name="Toastmasters Theme Dark Mode">
  <a:themeElements>
    <a:clrScheme name="Toastmasters">
      <a:dk1>
        <a:srgbClr val="333333"/>
      </a:dk1>
      <a:lt1>
        <a:srgbClr val="FFFFFF"/>
      </a:lt1>
      <a:dk2>
        <a:srgbClr val="012838"/>
      </a:dk2>
      <a:lt2>
        <a:srgbClr val="F5F5F5"/>
      </a:lt2>
      <a:accent1>
        <a:srgbClr val="B3C3D3"/>
      </a:accent1>
      <a:accent2>
        <a:srgbClr val="7B98B2"/>
      </a:accent2>
      <a:accent3>
        <a:srgbClr val="497593"/>
      </a:accent3>
      <a:accent4>
        <a:srgbClr val="0B5879"/>
      </a:accent4>
      <a:accent5>
        <a:srgbClr val="004061"/>
      </a:accent5>
      <a:accent6>
        <a:srgbClr val="004165"/>
      </a:accent6>
      <a:hlink>
        <a:srgbClr val="0248C2"/>
      </a:hlink>
      <a:folHlink>
        <a:srgbClr val="0248C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14-PowerpoitTemplate16X9" id="{96063725-7E05-C44F-8890-68DF93CBD323}" vid="{0545A7BE-8E6E-6643-95ED-113AE53B1E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436</Words>
  <Application>Microsoft Office PowerPoint</Application>
  <PresentationFormat>Widescreen</PresentationFormat>
  <Paragraphs>107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ArialUnicodeMS</vt:lpstr>
      <vt:lpstr>Calibri</vt:lpstr>
      <vt:lpstr>Myriad Pro</vt:lpstr>
      <vt:lpstr>Myriad Pro Semibold</vt:lpstr>
      <vt:lpstr>Toastmasters Theme Light Mode</vt:lpstr>
      <vt:lpstr>Toastmasters Theme Dark Mode</vt:lpstr>
      <vt:lpstr>Club Quality Workshop</vt:lpstr>
      <vt:lpstr>Objectives</vt:lpstr>
      <vt:lpstr>Club Mission</vt:lpstr>
      <vt:lpstr>Club Mission</vt:lpstr>
      <vt:lpstr>PowerPoint Presentation</vt:lpstr>
      <vt:lpstr>PowerPoint Presentation</vt:lpstr>
      <vt:lpstr>PowerPoint Presentation</vt:lpstr>
      <vt:lpstr>Breakout Rooms</vt:lpstr>
      <vt:lpstr>Lifecycle – Segment 1 (2 action items) </vt:lpstr>
      <vt:lpstr>Lifecycle – Segment 2 (1 action item) </vt:lpstr>
      <vt:lpstr>Lifecycle – Segment 3 (2 action items) </vt:lpstr>
      <vt:lpstr>Breakout Rooms – Regroup and Share</vt:lpstr>
      <vt:lpstr>Breakout Rooms – Regroup and Share</vt:lpstr>
      <vt:lpstr>Breakout Rooms – Regroup and Share</vt:lpstr>
      <vt:lpstr> </vt:lpstr>
      <vt:lpstr>My Challenge to You</vt:lpstr>
      <vt:lpstr>Resources for Club Quality</vt:lpstr>
      <vt:lpstr>Club Mission</vt:lpstr>
      <vt:lpstr>Objectives Met?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Club Quality</dc:title>
  <dc:creator>Troy Pool</dc:creator>
  <cp:lastModifiedBy>Troy Pool</cp:lastModifiedBy>
  <cp:revision>9</cp:revision>
  <dcterms:created xsi:type="dcterms:W3CDTF">2020-12-04T21:19:02Z</dcterms:created>
  <dcterms:modified xsi:type="dcterms:W3CDTF">2020-12-05T18:26:48Z</dcterms:modified>
</cp:coreProperties>
</file>