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19"/>
  </p:notesMasterIdLst>
  <p:sldIdLst>
    <p:sldId id="388" r:id="rId2"/>
    <p:sldId id="407" r:id="rId3"/>
    <p:sldId id="408" r:id="rId4"/>
    <p:sldId id="409" r:id="rId5"/>
    <p:sldId id="410" r:id="rId6"/>
    <p:sldId id="41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420" r:id="rId16"/>
    <p:sldId id="421" r:id="rId17"/>
    <p:sldId id="460" r:id="rId18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67128" autoAdjust="0"/>
  </p:normalViewPr>
  <p:slideViewPr>
    <p:cSldViewPr showGuides="1">
      <p:cViewPr varScale="1">
        <p:scale>
          <a:sx n="48" d="100"/>
          <a:sy n="48" d="100"/>
        </p:scale>
        <p:origin x="1050" y="48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purpose of this session is to help presidents understand their role 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Toastmasters club.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Congratulations! As the elected president of your Toastmasters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club, you have an opportunity to set the tone for your club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provide supportive leadership.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Your influence and example bring out the best in members and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officers alike.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Schedule and chair club executive committee meetings.</a:t>
            </a:r>
            <a:endParaRPr lang="en-US" dirty="0"/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 and improve club leadership.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presidents must facilitate the development and achievement of club and member goals. To do this the president must: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Ensure club officers know what their responsibilities are and how to fulfill them.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Search for leaders, ensure all club offices are filled for the succeeding term and conduct timely elections.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Prepare his or her successor for office.</a:t>
            </a:r>
          </a:p>
          <a:p>
            <a:r>
              <a:rPr lang="en-US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administration.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presidents ensure that the mechanisms of the club run smoothly. This means attending to details and managerial issues such as: 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Overseeing the administrative operation of the club in compliance with the Club Constitution and Bylaws.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Scheduling and chairing monthly executive committee meetings.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Advance club and member achievement. Presidents must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focus considerable attention on how to achieve and maintain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 for the club and members. To accomplish this, a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 must: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Oversee the plan to achieve Distinguished Club Program goals and ensure the club is Distinguished.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Ensure the club has an ongoing membership-building program.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Encourage communication and leadership development by promoting all education awards (Competent Communicator, Competent Leader, Advanced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Communicator Bronze, Advanced Communicator Silver, Advanced Communicator Gold, Advanced Leader Bronze, Advanced Leader Silver, Distinguished Toastmaster, Level 1, Level 2, Level 3, Level 4 and Level 5 of the member’s selected path).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Facilitate member progress in the Toastmasters Pathways learning experience by verifying education, approving requests, and tracking progress on Base Camp.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Effective interaction with other organization levels. The president and the executive committee are liaisons between club members and the area, district and International leadership. Two ways the president maintains a relationship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 the district and World Headquarters are by: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Attending and voting the club’s proxy at district council meetings or authorizing a club member to do so.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07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that we’ve looked at your club meeting responsibilities, we’ll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look at your executive committee responsibilities.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Oversee the executive committee.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Ensure that the executive committee has completed its duties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3740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Executive Committee Duties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Create a club budget.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Complete a Club Success Plan.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	Don’t forget to plan for additional goals beyond the DCP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Strategize for success in the Distinguished Club Program.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Create and oversee other club committees as necessary.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 that we’ve looked at your responsibilities in and out of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club, as well as your executive committee, we can explore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specifics.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7633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discussion among participants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455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several resources available to help you in your role as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First, there is a checklist to get started: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Attend district-sponsored club-officer training program.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Read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 and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Distinguished Club Program and Club Success Plan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1111).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outgoing executive committee to transfer any necessary information.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outgoing president to transfer any necessary files or information.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Meet with the current executive committee and develop the Club Success Plan and budget.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08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There are many resources available to the president through the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Toastmasters website and manuals.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Additional resources can be found in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 in the President section.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34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presidents open and preside over all club and club executive meetings.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president sets the tone for the entire club through preparation, conducting well-run meetings and providing leadership whenever required.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Working closely with the executive committee, the president strategizes and communicates with team officers to achieve Distinguished Club status.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entire executive committee shares responsibilities to deliver a positive member experience, achieve goals, drive membership growth and look for future leaders.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Connect with leaders in other clubs to gain knowledge. The club president can impact individuals, an entire club, community and beyond.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Leadership experience and opportunity await you. Have a great term ahead!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INSTRUCT presidents to take the session evaluation.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473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 </a:t>
            </a:r>
          </a:p>
          <a:p>
            <a:r>
              <a:rPr lang="en-US" dirty="0"/>
              <a:t>This presentation will be posted on the District website (www.district35.org) in August.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First, presidents learn about their role within the club. Then, they identify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responsibilities of their role within club and club executive committee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meetings. To conclude, presidents find specific resources to help them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fulfill their responsibilities.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721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TELL presidents they can find information about their role in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</a:t>
            </a:r>
          </a:p>
          <a:p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What is the essence of the president role?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Sets the tone for the club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Provides leadership to executive committee and club members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ASK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What are the responsibilities of the president?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Preside over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Earn distinguished club recognition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Lead and guide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Base Camp Manager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PRESENT:  Your role as president as stated in the Club Constitution and Standard Bylaws of Toastmasters International is: “The club president is the chief executive officer of this club and is responsible for fulfilling the mission of the club. The president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presides at meetings of this club and the club executive committee; appoints all committees; and has general supervision of the operation of this club.“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constitution provides a definition. Yet, there are many responsibilities that make up the day-to-day activities of a president.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Everything you do as president should support the club mission.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what is our club mission?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provide a supportive and positive learning experience in which members are empowered to develop communication and leadership skills, resulting in greater self-confidence and personal growth.</a:t>
            </a:r>
          </a:p>
          <a:p>
            <a:endParaRPr lang="en-US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Let’s take a closer look at your responsibilities and the tools you can use to fulfill your role.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78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president responsibilities are in three categories: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Club Meeting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Outside the Club Meeting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The Executive Committee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We’ll start by exploring your club meeting responsibilities.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24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Your club meeting responsibilities are split into three types: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Before Club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Upon Arrival at Club Meetings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During Club Meetings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3139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Ask the vice president education if any members are to receive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special recognition at the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Ask the vice president membership if any new members are to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 inducted at the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Plan the business portion of the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Review necessary parliamentary procedure.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1761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Upon Arrival at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Review the meeting agenda.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Greet guests and members as they arrive to make them feel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welcome.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8510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During Club Meetings: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Call the meeting to order promptly at the scheduled time.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Introduce guests.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Briefly explain the meeting’s events for the benefit of guests.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Introduce the Toastmaster of the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Conduct the business portion of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Give the date, time and place of the next meeting.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Make any announcements.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Adjourn the meeting on time.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352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Outside the Club Meeting: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Attend and vote at area and district council meetings.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Attend the Annual Business Meeting at the International Convention to vote on behalf of the club or assign your club’s proxy to a member who is attending the International Convention.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Appoint and chair the club’s audit committee near the end of the term.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▪ Appoint the nominating committee to nominate new club officers before the beginning of the term.</a:t>
            </a:r>
          </a:p>
          <a:p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 official correspondence from World Headquarters, such as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Leader Letter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and a copy of the </a:t>
            </a:r>
            <a:r>
              <a:rPr lang="en-US" sz="1200" b="0" i="1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Club Leadership Handbook </a:t>
            </a:r>
            <a:r>
              <a:rPr 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(Item 1310) for each incumbent club officer.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981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D98C-3FBF-5641-BD16-364C967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3034-AA9A-AD42-942B-799575C3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4BD33-51B2-5D49-9BC5-11A1CE73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8249E-5E42-7C42-882A-D9A67493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339F4-1A0C-D746-9F26-480389EED880}" type="datetimeFigureOut">
              <a:rPr lang="en-US" smtClean="0"/>
              <a:t>5/25/2019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27B4-4BD8-E740-9E64-F61ECAF1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ED72-0357-194B-8F7F-579B7476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18FC-34BD-2246-8252-98A470DA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6" r:id="rId9"/>
    <p:sldLayoutId id="2147483759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Club President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1219200" y="4038600"/>
            <a:ext cx="6858000" cy="914400"/>
          </a:xfrm>
        </p:spPr>
        <p:txBody>
          <a:bodyPr/>
          <a:lstStyle/>
          <a:p>
            <a:r>
              <a:rPr lang="en-US" b="1" dirty="0"/>
              <a:t>Officer Training Extravaganza</a:t>
            </a:r>
            <a:br>
              <a:rPr lang="en-US" b="1" dirty="0"/>
            </a:br>
            <a:r>
              <a:rPr lang="en-US" b="1" dirty="0"/>
              <a:t>Seek – Learn – Grow</a:t>
            </a:r>
          </a:p>
          <a:p>
            <a:r>
              <a:rPr lang="en-US" b="1" dirty="0"/>
              <a:t>Summer 2019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15602-1E1C-4F4F-AAED-74633F05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Outside the Club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64A4C6-A08A-45AC-99A8-E01B655E5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Schedule and chair committee meetings</a:t>
            </a:r>
          </a:p>
          <a:p>
            <a:r>
              <a:rPr lang="en-US" dirty="0"/>
              <a:t>Develop and improve club leadership</a:t>
            </a:r>
          </a:p>
          <a:p>
            <a:r>
              <a:rPr lang="en-US" dirty="0"/>
              <a:t>Oversee club administration</a:t>
            </a:r>
          </a:p>
          <a:p>
            <a:r>
              <a:rPr lang="en-US" dirty="0"/>
              <a:t>Advance club and member achievement</a:t>
            </a:r>
          </a:p>
          <a:p>
            <a:r>
              <a:rPr lang="en-US" dirty="0"/>
              <a:t>Interact effectively with other organization levels</a:t>
            </a:r>
          </a:p>
        </p:txBody>
      </p:sp>
    </p:spTree>
    <p:extLst>
      <p:ext uri="{BB962C8B-B14F-4D97-AF65-F5344CB8AC3E}">
        <p14:creationId xmlns:p14="http://schemas.microsoft.com/office/powerpoint/2010/main" val="417242691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C064-0538-4C45-B381-A3FD0CD2C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Executive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BFB4E-3A16-4483-BF86-FF369AF3E1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Oversee the executive committee</a:t>
            </a:r>
          </a:p>
          <a:p>
            <a:r>
              <a:rPr lang="en-US" dirty="0"/>
              <a:t>Ensure the executive committee completes its duties</a:t>
            </a:r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4E95552B-EDA7-4F13-A083-FCFDF32E5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222350"/>
            <a:ext cx="452437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500819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55E74-40BF-4216-9BBE-2A1312727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Committee Duties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C7C77-CB0C-4CA7-B2AC-2DCD61BE9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a club budget</a:t>
            </a:r>
          </a:p>
          <a:p>
            <a:r>
              <a:rPr lang="en-US" dirty="0"/>
              <a:t>Complete a Club Success Plan</a:t>
            </a:r>
          </a:p>
          <a:p>
            <a:pPr lvl="1"/>
            <a:r>
              <a:rPr lang="en-US" dirty="0"/>
              <a:t>Plan for additional goals beyond the Distinguished Club Program</a:t>
            </a:r>
          </a:p>
          <a:p>
            <a:r>
              <a:rPr lang="en-US" dirty="0"/>
              <a:t>Strategize for success in the Distinguished Club Program</a:t>
            </a:r>
          </a:p>
          <a:p>
            <a:r>
              <a:rPr lang="en-US" dirty="0"/>
              <a:t>Create and oversee other club committees as necessary</a:t>
            </a:r>
          </a:p>
        </p:txBody>
      </p:sp>
    </p:spTree>
    <p:extLst>
      <p:ext uri="{BB962C8B-B14F-4D97-AF65-F5344CB8AC3E}">
        <p14:creationId xmlns:p14="http://schemas.microsoft.com/office/powerpoint/2010/main" val="2405583226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2FD45-AB30-40A4-86DF-813C7CF1A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President Responsibility Action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DBAC2-B16A-41F5-94A4-F0C5674BB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will you fulfill this responsibility?</a:t>
            </a:r>
          </a:p>
          <a:p>
            <a:r>
              <a:rPr lang="en-US" dirty="0"/>
              <a:t>When will each action be completed?</a:t>
            </a:r>
          </a:p>
          <a:p>
            <a:r>
              <a:rPr lang="en-US" dirty="0"/>
              <a:t>Who is available to help you?</a:t>
            </a:r>
          </a:p>
          <a:p>
            <a:r>
              <a:rPr lang="en-US" dirty="0"/>
              <a:t>What materials and resources can you use?</a:t>
            </a:r>
          </a:p>
        </p:txBody>
      </p:sp>
      <p:pic>
        <p:nvPicPr>
          <p:cNvPr id="7172" name="Picture 4" descr="See the source image">
            <a:extLst>
              <a:ext uri="{FF2B5EF4-FFF2-40B4-BE49-F238E27FC236}">
                <a16:creationId xmlns:a16="http://schemas.microsoft.com/office/drawing/2014/main" id="{F9371473-1804-46CA-9F72-9A569533F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4" b="22508"/>
          <a:stretch/>
        </p:blipFill>
        <p:spPr bwMode="auto">
          <a:xfrm>
            <a:off x="1752600" y="3962400"/>
            <a:ext cx="5572125" cy="2001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11152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3B9A4-7973-46C3-9DB9-3268016CD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Started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122D0-E38D-4E93-A90D-4F1B81034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 district-sponsored club-officer training program (today – thank you!)</a:t>
            </a:r>
          </a:p>
          <a:p>
            <a:r>
              <a:rPr lang="en-US" dirty="0"/>
              <a:t>Read materials</a:t>
            </a:r>
          </a:p>
          <a:p>
            <a:r>
              <a:rPr lang="en-US" dirty="0"/>
              <a:t>Meet with outgoing executive committee</a:t>
            </a:r>
          </a:p>
          <a:p>
            <a:r>
              <a:rPr lang="en-US" dirty="0"/>
              <a:t>Meet with outgoing president</a:t>
            </a:r>
          </a:p>
          <a:p>
            <a:r>
              <a:rPr lang="en-US" dirty="0"/>
              <a:t>Meet with current executive </a:t>
            </a:r>
          </a:p>
          <a:p>
            <a:pPr marL="0" indent="0">
              <a:buNone/>
            </a:pPr>
            <a:r>
              <a:rPr lang="en-US" dirty="0"/>
              <a:t>    committee </a:t>
            </a:r>
          </a:p>
        </p:txBody>
      </p:sp>
      <p:pic>
        <p:nvPicPr>
          <p:cNvPr id="8194" name="Picture 2" descr="See the source image">
            <a:extLst>
              <a:ext uri="{FF2B5EF4-FFF2-40B4-BE49-F238E27FC236}">
                <a16:creationId xmlns:a16="http://schemas.microsoft.com/office/drawing/2014/main" id="{CE262671-ED6A-4C7E-82C3-B1C3F4D821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3999" r="4000" b="5334"/>
          <a:stretch/>
        </p:blipFill>
        <p:spPr bwMode="auto">
          <a:xfrm>
            <a:off x="5308276" y="4094922"/>
            <a:ext cx="3378524" cy="261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226208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6C38E-86DC-46A1-944A-B9DEC9246B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07A64-0F99-40E5-86A5-B5D3F1B3A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633" y="1600200"/>
            <a:ext cx="852288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65159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C3DE07-43D0-469D-A414-BBF6B26B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16729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04879E7-FED6-41B1-B332-43103A94A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8204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President Role</a:t>
            </a:r>
          </a:p>
          <a:p>
            <a:r>
              <a:rPr lang="en-US" dirty="0"/>
              <a:t>President Responsibilities </a:t>
            </a:r>
          </a:p>
          <a:p>
            <a:r>
              <a:rPr lang="en-US" dirty="0"/>
              <a:t>President Resources</a:t>
            </a:r>
          </a:p>
          <a:p>
            <a:endParaRPr lang="en-US" dirty="0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6213BA-CEBB-4866-B722-EA54ECED4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545" y="3124200"/>
            <a:ext cx="4343400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929307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418CB-E99C-47A9-96CD-283CE278A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President Role</a:t>
            </a:r>
          </a:p>
        </p:txBody>
      </p:sp>
      <p:pic>
        <p:nvPicPr>
          <p:cNvPr id="2056" name="Picture 8" descr="See the source image">
            <a:extLst>
              <a:ext uri="{FF2B5EF4-FFF2-40B4-BE49-F238E27FC236}">
                <a16:creationId xmlns:a16="http://schemas.microsoft.com/office/drawing/2014/main" id="{1541996C-D42A-48EA-B917-09E046A9C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843" y="1752600"/>
            <a:ext cx="80772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738960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2CB8E-0166-4169-A9A1-80236C23B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President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EC471-F916-4D24-B744-5393F7103B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Club Meeting</a:t>
            </a:r>
          </a:p>
          <a:p>
            <a:r>
              <a:rPr lang="en-US" dirty="0"/>
              <a:t>Outside the Club Meeting</a:t>
            </a:r>
          </a:p>
          <a:p>
            <a:r>
              <a:rPr lang="en-US" dirty="0"/>
              <a:t>The Executive Committee</a:t>
            </a:r>
          </a:p>
        </p:txBody>
      </p:sp>
      <p:pic>
        <p:nvPicPr>
          <p:cNvPr id="3074" name="Picture 2" descr="See the source image">
            <a:extLst>
              <a:ext uri="{FF2B5EF4-FFF2-40B4-BE49-F238E27FC236}">
                <a16:creationId xmlns:a16="http://schemas.microsoft.com/office/drawing/2014/main" id="{AACEC1A8-4711-4C7D-927A-BCDD4A47A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823" y="2663884"/>
            <a:ext cx="3800475" cy="3638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362981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B947E-1FDA-4313-B9C0-6D522F96C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Club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7036D-E169-443D-867A-4EB1719C42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Before club meetings</a:t>
            </a:r>
          </a:p>
          <a:p>
            <a:r>
              <a:rPr lang="en-US" dirty="0"/>
              <a:t>Upon arrival at club meetings</a:t>
            </a:r>
          </a:p>
          <a:p>
            <a:r>
              <a:rPr lang="en-US" dirty="0"/>
              <a:t>During club meetings</a:t>
            </a:r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6E5F51A8-6A74-447E-8188-F4C78B760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62" y="3429000"/>
            <a:ext cx="5219364" cy="30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8331688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EC8BD-B417-4DAE-844D-71DF165D6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A63517-9E38-4AAE-985A-0BBCED77A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Ask VPE about special recognition or member inductions</a:t>
            </a:r>
          </a:p>
          <a:p>
            <a:r>
              <a:rPr lang="en-US" dirty="0"/>
              <a:t>Ask the VP Membership if any new members are to be inducted at the meeting</a:t>
            </a:r>
          </a:p>
          <a:p>
            <a:r>
              <a:rPr lang="en-US" dirty="0"/>
              <a:t>Plan the business portion of the meeting</a:t>
            </a:r>
          </a:p>
          <a:p>
            <a:r>
              <a:rPr lang="en-US" dirty="0"/>
              <a:t>Review necessary parliamentary procedure</a:t>
            </a:r>
          </a:p>
        </p:txBody>
      </p:sp>
      <p:pic>
        <p:nvPicPr>
          <p:cNvPr id="9218" name="Picture 2" descr="See the source image">
            <a:extLst>
              <a:ext uri="{FF2B5EF4-FFF2-40B4-BE49-F238E27FC236}">
                <a16:creationId xmlns:a16="http://schemas.microsoft.com/office/drawing/2014/main" id="{DA780F5B-5F7A-4DD8-B308-D8ED6BC14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566" y="4495799"/>
            <a:ext cx="2179983" cy="217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108654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1A8634-5CE8-4BEA-8AB5-F265D9964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Upon Arrival at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B094A-2AEF-4811-B67E-39F9B7027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the meeting agenda</a:t>
            </a:r>
          </a:p>
          <a:p>
            <a:r>
              <a:rPr lang="en-US" dirty="0"/>
              <a:t>Greet guests and members</a:t>
            </a:r>
          </a:p>
        </p:txBody>
      </p:sp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F67FFC41-C720-4854-99D4-C08A96B85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136211"/>
            <a:ext cx="4524375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875150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8739A-5A7E-481D-B5F9-C79EAE0E1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Club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CE49F-BE5B-48D8-BCE0-605B79842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 the meeting to order</a:t>
            </a:r>
          </a:p>
          <a:p>
            <a:r>
              <a:rPr lang="en-US" dirty="0"/>
              <a:t>Introduce guests</a:t>
            </a:r>
          </a:p>
          <a:p>
            <a:r>
              <a:rPr lang="en-US" dirty="0"/>
              <a:t>Explain the meeting’s events</a:t>
            </a:r>
          </a:p>
          <a:p>
            <a:r>
              <a:rPr lang="en-US" dirty="0"/>
              <a:t>Conduct the business portion of the meeting</a:t>
            </a:r>
          </a:p>
          <a:p>
            <a:r>
              <a:rPr lang="en-US" dirty="0"/>
              <a:t>Provide information for next meeting</a:t>
            </a:r>
          </a:p>
          <a:p>
            <a:r>
              <a:rPr lang="en-US" dirty="0"/>
              <a:t>Make any announcements</a:t>
            </a:r>
          </a:p>
          <a:p>
            <a:r>
              <a:rPr lang="en-US" dirty="0"/>
              <a:t>Adjourn the meeting</a:t>
            </a:r>
          </a:p>
        </p:txBody>
      </p:sp>
    </p:spTree>
    <p:extLst>
      <p:ext uri="{BB962C8B-B14F-4D97-AF65-F5344CB8AC3E}">
        <p14:creationId xmlns:p14="http://schemas.microsoft.com/office/powerpoint/2010/main" val="2143788758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919C9-91EE-498F-A239-D308599B6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Outside the Club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F8E9A8-9F1B-4257-A7F4-7B951A31E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Attend and vote at council meetings</a:t>
            </a:r>
          </a:p>
          <a:p>
            <a:r>
              <a:rPr lang="en-US" dirty="0"/>
              <a:t>Attend and vote at the District Annual Business Meeting</a:t>
            </a:r>
          </a:p>
          <a:p>
            <a:r>
              <a:rPr lang="en-US" dirty="0"/>
              <a:t>Appoint and chair the audit committee</a:t>
            </a:r>
          </a:p>
          <a:p>
            <a:r>
              <a:rPr lang="en-US" dirty="0"/>
              <a:t>Appoint the nominating committee</a:t>
            </a:r>
          </a:p>
          <a:p>
            <a:r>
              <a:rPr lang="en-US" dirty="0"/>
              <a:t>Conduct Base Camp Manager duties </a:t>
            </a:r>
            <a:r>
              <a:rPr lang="en-US"/>
              <a:t>as needed</a:t>
            </a:r>
            <a:endParaRPr lang="en-US" dirty="0"/>
          </a:p>
          <a:p>
            <a:r>
              <a:rPr lang="en-US" dirty="0"/>
              <a:t>Receive official correspondence from World HQ</a:t>
            </a:r>
          </a:p>
          <a:p>
            <a:r>
              <a:rPr lang="en-US" dirty="0"/>
              <a:t>Submit proxy to District Director for International Convention Business Meeting</a:t>
            </a:r>
          </a:p>
        </p:txBody>
      </p:sp>
    </p:spTree>
    <p:extLst>
      <p:ext uri="{BB962C8B-B14F-4D97-AF65-F5344CB8AC3E}">
        <p14:creationId xmlns:p14="http://schemas.microsoft.com/office/powerpoint/2010/main" val="1028921438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9380</TotalTime>
  <Words>1666</Words>
  <Application>Microsoft Office PowerPoint</Application>
  <PresentationFormat>On-screen Show (4:3)</PresentationFormat>
  <Paragraphs>211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Wingdings</vt:lpstr>
      <vt:lpstr>TI Corporate: 4x3 – Title &amp; Content</vt:lpstr>
      <vt:lpstr>Club President</vt:lpstr>
      <vt:lpstr>Agenda</vt:lpstr>
      <vt:lpstr>President Role</vt:lpstr>
      <vt:lpstr>President Responsibilities</vt:lpstr>
      <vt:lpstr>The Club Meeting</vt:lpstr>
      <vt:lpstr>Before Club Meetings</vt:lpstr>
      <vt:lpstr>Upon Arrival at Club Meetings</vt:lpstr>
      <vt:lpstr>During Club Meetings</vt:lpstr>
      <vt:lpstr>Outside the Club Meeting</vt:lpstr>
      <vt:lpstr>Outside the Club Meeting</vt:lpstr>
      <vt:lpstr>The Executive Committee</vt:lpstr>
      <vt:lpstr>Executive Committee Duties</vt:lpstr>
      <vt:lpstr>President Responsibility Action Plan</vt:lpstr>
      <vt:lpstr>Getting Started</vt:lpstr>
      <vt:lpstr>Additional Resources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426</cp:revision>
  <cp:lastPrinted>2017-08-03T22:39:42Z</cp:lastPrinted>
  <dcterms:created xsi:type="dcterms:W3CDTF">2011-07-13T15:20:37Z</dcterms:created>
  <dcterms:modified xsi:type="dcterms:W3CDTF">2019-05-25T15:45:08Z</dcterms:modified>
</cp:coreProperties>
</file>