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3" r:id="rId1"/>
  </p:sldMasterIdLst>
  <p:notesMasterIdLst>
    <p:notesMasterId r:id="rId46"/>
  </p:notesMasterIdLst>
  <p:sldIdLst>
    <p:sldId id="388" r:id="rId2"/>
    <p:sldId id="407" r:id="rId3"/>
    <p:sldId id="422" r:id="rId4"/>
    <p:sldId id="423" r:id="rId5"/>
    <p:sldId id="424" r:id="rId6"/>
    <p:sldId id="425" r:id="rId7"/>
    <p:sldId id="426" r:id="rId8"/>
    <p:sldId id="427" r:id="rId9"/>
    <p:sldId id="428" r:id="rId10"/>
    <p:sldId id="429" r:id="rId11"/>
    <p:sldId id="430" r:id="rId12"/>
    <p:sldId id="431" r:id="rId13"/>
    <p:sldId id="432" r:id="rId14"/>
    <p:sldId id="433" r:id="rId15"/>
    <p:sldId id="434" r:id="rId16"/>
    <p:sldId id="435" r:id="rId17"/>
    <p:sldId id="436" r:id="rId18"/>
    <p:sldId id="437" r:id="rId19"/>
    <p:sldId id="438" r:id="rId20"/>
    <p:sldId id="439" r:id="rId21"/>
    <p:sldId id="440" r:id="rId22"/>
    <p:sldId id="441" r:id="rId23"/>
    <p:sldId id="442" r:id="rId24"/>
    <p:sldId id="443" r:id="rId25"/>
    <p:sldId id="444" r:id="rId26"/>
    <p:sldId id="445" r:id="rId27"/>
    <p:sldId id="461" r:id="rId28"/>
    <p:sldId id="446" r:id="rId29"/>
    <p:sldId id="447" r:id="rId30"/>
    <p:sldId id="448" r:id="rId31"/>
    <p:sldId id="449" r:id="rId32"/>
    <p:sldId id="450" r:id="rId33"/>
    <p:sldId id="451" r:id="rId34"/>
    <p:sldId id="452" r:id="rId35"/>
    <p:sldId id="453" r:id="rId36"/>
    <p:sldId id="454" r:id="rId37"/>
    <p:sldId id="455" r:id="rId38"/>
    <p:sldId id="456" r:id="rId39"/>
    <p:sldId id="462" r:id="rId40"/>
    <p:sldId id="457" r:id="rId41"/>
    <p:sldId id="458" r:id="rId42"/>
    <p:sldId id="459" r:id="rId43"/>
    <p:sldId id="460" r:id="rId44"/>
    <p:sldId id="421" r:id="rId45"/>
  </p:sldIdLst>
  <p:sldSz cx="9144000" cy="6858000" type="screen4x3"/>
  <p:notesSz cx="7010400" cy="9236075"/>
  <p:defaultTextStyle>
    <a:defPPr>
      <a:defRPr lang="en-US"/>
    </a:defPPr>
    <a:lvl1pPr algn="l" rtl="0" fontAlgn="base">
      <a:spcBef>
        <a:spcPct val="0"/>
      </a:spcBef>
      <a:spcAft>
        <a:spcPct val="0"/>
      </a:spcAft>
      <a:defRPr kern="1200">
        <a:solidFill>
          <a:schemeClr val="tx1"/>
        </a:solidFill>
        <a:latin typeface="Arial" charset="0"/>
        <a:ea typeface="ヒラギノ角ゴ Pro W3" charset="0"/>
        <a:cs typeface="Arial" charset="0"/>
      </a:defRPr>
    </a:lvl1pPr>
    <a:lvl2pPr marL="457200" algn="l" rtl="0" fontAlgn="base">
      <a:spcBef>
        <a:spcPct val="0"/>
      </a:spcBef>
      <a:spcAft>
        <a:spcPct val="0"/>
      </a:spcAft>
      <a:defRPr kern="1200">
        <a:solidFill>
          <a:schemeClr val="tx1"/>
        </a:solidFill>
        <a:latin typeface="Arial" charset="0"/>
        <a:ea typeface="ヒラギノ角ゴ Pro W3" charset="0"/>
        <a:cs typeface="Arial" charset="0"/>
      </a:defRPr>
    </a:lvl2pPr>
    <a:lvl3pPr marL="914400" algn="l" rtl="0" fontAlgn="base">
      <a:spcBef>
        <a:spcPct val="0"/>
      </a:spcBef>
      <a:spcAft>
        <a:spcPct val="0"/>
      </a:spcAft>
      <a:defRPr kern="1200">
        <a:solidFill>
          <a:schemeClr val="tx1"/>
        </a:solidFill>
        <a:latin typeface="Arial" charset="0"/>
        <a:ea typeface="ヒラギノ角ゴ Pro W3" charset="0"/>
        <a:cs typeface="Arial" charset="0"/>
      </a:defRPr>
    </a:lvl3pPr>
    <a:lvl4pPr marL="1371600" algn="l" rtl="0" fontAlgn="base">
      <a:spcBef>
        <a:spcPct val="0"/>
      </a:spcBef>
      <a:spcAft>
        <a:spcPct val="0"/>
      </a:spcAft>
      <a:defRPr kern="1200">
        <a:solidFill>
          <a:schemeClr val="tx1"/>
        </a:solidFill>
        <a:latin typeface="Arial" charset="0"/>
        <a:ea typeface="ヒラギノ角ゴ Pro W3" charset="0"/>
        <a:cs typeface="Arial" charset="0"/>
      </a:defRPr>
    </a:lvl4pPr>
    <a:lvl5pPr marL="1828800" algn="l" rtl="0" fontAlgn="base">
      <a:spcBef>
        <a:spcPct val="0"/>
      </a:spcBef>
      <a:spcAft>
        <a:spcPct val="0"/>
      </a:spcAft>
      <a:defRPr kern="1200">
        <a:solidFill>
          <a:schemeClr val="tx1"/>
        </a:solidFill>
        <a:latin typeface="Arial" charset="0"/>
        <a:ea typeface="ヒラギノ角ゴ Pro W3" charset="0"/>
        <a:cs typeface="Arial" charset="0"/>
      </a:defRPr>
    </a:lvl5pPr>
    <a:lvl6pPr marL="2286000" algn="l" defTabSz="457200" rtl="0" eaLnBrk="1" latinLnBrk="0" hangingPunct="1">
      <a:defRPr kern="1200">
        <a:solidFill>
          <a:schemeClr val="tx1"/>
        </a:solidFill>
        <a:latin typeface="Arial" charset="0"/>
        <a:ea typeface="ヒラギノ角ゴ Pro W3" charset="0"/>
        <a:cs typeface="Arial" charset="0"/>
      </a:defRPr>
    </a:lvl6pPr>
    <a:lvl7pPr marL="2743200" algn="l" defTabSz="457200" rtl="0" eaLnBrk="1" latinLnBrk="0" hangingPunct="1">
      <a:defRPr kern="1200">
        <a:solidFill>
          <a:schemeClr val="tx1"/>
        </a:solidFill>
        <a:latin typeface="Arial" charset="0"/>
        <a:ea typeface="ヒラギノ角ゴ Pro W3" charset="0"/>
        <a:cs typeface="Arial" charset="0"/>
      </a:defRPr>
    </a:lvl7pPr>
    <a:lvl8pPr marL="3200400" algn="l" defTabSz="457200" rtl="0" eaLnBrk="1" latinLnBrk="0" hangingPunct="1">
      <a:defRPr kern="1200">
        <a:solidFill>
          <a:schemeClr val="tx1"/>
        </a:solidFill>
        <a:latin typeface="Arial" charset="0"/>
        <a:ea typeface="ヒラギノ角ゴ Pro W3" charset="0"/>
        <a:cs typeface="Arial" charset="0"/>
      </a:defRPr>
    </a:lvl8pPr>
    <a:lvl9pPr marL="3657600" algn="l" defTabSz="457200" rtl="0" eaLnBrk="1" latinLnBrk="0" hangingPunct="1">
      <a:defRPr kern="1200">
        <a:solidFill>
          <a:schemeClr val="tx1"/>
        </a:solidFill>
        <a:latin typeface="Arial" charset="0"/>
        <a:ea typeface="ヒラギノ角ゴ Pro W3" charset="0"/>
        <a:cs typeface="Arial" charset="0"/>
      </a:defRPr>
    </a:lvl9pPr>
  </p:defaultTextStyle>
  <p:extLst>
    <p:ext uri="{EFAFB233-063F-42B5-8137-9DF3F51BA10A}">
      <p15:sldGuideLst xmlns:p15="http://schemas.microsoft.com/office/powerpoint/2012/main" xmlns="">
        <p15:guide id="1" orient="horz" pos="1008" userDrawn="1">
          <p15:clr>
            <a:srgbClr val="A4A3A4"/>
          </p15:clr>
        </p15:guide>
        <p15:guide id="2" pos="192" userDrawn="1">
          <p15:clr>
            <a:srgbClr val="A4A3A4"/>
          </p15:clr>
        </p15:guide>
        <p15:guide id="3" pos="288"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scaleToFitPaper="1"/>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00000"/>
    <a:srgbClr val="00374A"/>
    <a:srgbClr val="004165"/>
    <a:srgbClr val="A9B2B1"/>
    <a:srgbClr val="C6D5D7"/>
    <a:srgbClr val="DCEAEA"/>
    <a:srgbClr val="EBFDFF"/>
    <a:srgbClr val="ECFCFE"/>
    <a:srgbClr val="D9EFF8"/>
    <a:srgbClr val="ECEFEF"/>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170" autoAdjust="0"/>
    <p:restoredTop sz="78090" autoAdjust="0"/>
  </p:normalViewPr>
  <p:slideViewPr>
    <p:cSldViewPr showGuides="1">
      <p:cViewPr>
        <p:scale>
          <a:sx n="50" d="100"/>
          <a:sy n="50" d="100"/>
        </p:scale>
        <p:origin x="-984" y="-150"/>
      </p:cViewPr>
      <p:guideLst>
        <p:guide orient="horz" pos="1008"/>
        <p:guide pos="192"/>
        <p:guide pos="288"/>
      </p:guideLst>
    </p:cSldViewPr>
  </p:slideViewPr>
  <p:outlineViewPr>
    <p:cViewPr>
      <p:scale>
        <a:sx n="33" d="100"/>
        <a:sy n="33" d="100"/>
      </p:scale>
      <p:origin x="0" y="0"/>
    </p:cViewPr>
  </p:outlineViewPr>
  <p:notesTextViewPr>
    <p:cViewPr>
      <p:scale>
        <a:sx n="3" d="2"/>
        <a:sy n="3" d="2"/>
      </p:scale>
      <p:origin x="0" y="0"/>
    </p:cViewPr>
  </p:notesTextViewPr>
  <p:sorterViewPr>
    <p:cViewPr>
      <p:scale>
        <a:sx n="70" d="100"/>
        <a:sy n="70" d="100"/>
      </p:scale>
      <p:origin x="0" y="8832"/>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viewProps" Target="viewProp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3408"/>
          </a:xfrm>
          <a:prstGeom prst="rect">
            <a:avLst/>
          </a:prstGeom>
        </p:spPr>
        <p:txBody>
          <a:bodyPr vert="horz" lIns="92830" tIns="46415" rIns="92830" bIns="46415" rtlCol="0"/>
          <a:lstStyle>
            <a:lvl1pPr algn="l">
              <a:defRPr sz="1200"/>
            </a:lvl1pPr>
          </a:lstStyle>
          <a:p>
            <a:endParaRPr lang="en-US"/>
          </a:p>
        </p:txBody>
      </p:sp>
      <p:sp>
        <p:nvSpPr>
          <p:cNvPr id="3" name="Date Placeholder 2"/>
          <p:cNvSpPr>
            <a:spLocks noGrp="1"/>
          </p:cNvSpPr>
          <p:nvPr>
            <p:ph type="dt" idx="1"/>
          </p:nvPr>
        </p:nvSpPr>
        <p:spPr>
          <a:xfrm>
            <a:off x="3970938" y="0"/>
            <a:ext cx="3037840" cy="463408"/>
          </a:xfrm>
          <a:prstGeom prst="rect">
            <a:avLst/>
          </a:prstGeom>
        </p:spPr>
        <p:txBody>
          <a:bodyPr vert="horz" lIns="92830" tIns="46415" rIns="92830" bIns="46415" rtlCol="0"/>
          <a:lstStyle>
            <a:lvl1pPr algn="r">
              <a:defRPr sz="1200"/>
            </a:lvl1pPr>
          </a:lstStyle>
          <a:p>
            <a:fld id="{16E6FB2C-DA94-C541-9E89-F92525DB3B64}" type="datetimeFigureOut">
              <a:rPr lang="en-US" smtClean="0"/>
              <a:t>5/26/2019</a:t>
            </a:fld>
            <a:endParaRPr lang="en-US"/>
          </a:p>
        </p:txBody>
      </p:sp>
      <p:sp>
        <p:nvSpPr>
          <p:cNvPr id="4" name="Slide Image Placeholder 3"/>
          <p:cNvSpPr>
            <a:spLocks noGrp="1" noRot="1" noChangeAspect="1"/>
          </p:cNvSpPr>
          <p:nvPr>
            <p:ph type="sldImg" idx="2"/>
          </p:nvPr>
        </p:nvSpPr>
        <p:spPr>
          <a:xfrm>
            <a:off x="1427163" y="1154113"/>
            <a:ext cx="4156075" cy="3117850"/>
          </a:xfrm>
          <a:prstGeom prst="rect">
            <a:avLst/>
          </a:prstGeom>
          <a:noFill/>
          <a:ln w="12700">
            <a:solidFill>
              <a:prstClr val="black"/>
            </a:solidFill>
          </a:ln>
        </p:spPr>
        <p:txBody>
          <a:bodyPr vert="horz" lIns="92830" tIns="46415" rIns="92830" bIns="46415" rtlCol="0" anchor="ctr"/>
          <a:lstStyle/>
          <a:p>
            <a:endParaRPr lang="en-US"/>
          </a:p>
        </p:txBody>
      </p:sp>
      <p:sp>
        <p:nvSpPr>
          <p:cNvPr id="5" name="Notes Placeholder 4"/>
          <p:cNvSpPr>
            <a:spLocks noGrp="1"/>
          </p:cNvSpPr>
          <p:nvPr>
            <p:ph type="body" sz="quarter" idx="3"/>
          </p:nvPr>
        </p:nvSpPr>
        <p:spPr>
          <a:xfrm>
            <a:off x="701040" y="4444861"/>
            <a:ext cx="5608320" cy="3636705"/>
          </a:xfrm>
          <a:prstGeom prst="rect">
            <a:avLst/>
          </a:prstGeom>
        </p:spPr>
        <p:txBody>
          <a:bodyPr vert="horz" lIns="92830" tIns="46415" rIns="92830" bIns="46415"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772669"/>
            <a:ext cx="3037840" cy="463407"/>
          </a:xfrm>
          <a:prstGeom prst="rect">
            <a:avLst/>
          </a:prstGeom>
        </p:spPr>
        <p:txBody>
          <a:bodyPr vert="horz" lIns="92830" tIns="46415" rIns="92830" bIns="46415"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772669"/>
            <a:ext cx="3037840" cy="463407"/>
          </a:xfrm>
          <a:prstGeom prst="rect">
            <a:avLst/>
          </a:prstGeom>
        </p:spPr>
        <p:txBody>
          <a:bodyPr vert="horz" lIns="92830" tIns="46415" rIns="92830" bIns="46415" rtlCol="0" anchor="b"/>
          <a:lstStyle>
            <a:lvl1pPr algn="r">
              <a:defRPr sz="1200"/>
            </a:lvl1pPr>
          </a:lstStyle>
          <a:p>
            <a:fld id="{1C54B805-CDAB-3A40-8111-AB777D1FAB7A}" type="slidenum">
              <a:rPr lang="en-US" smtClean="0"/>
              <a:t>‹#›</a:t>
            </a:fld>
            <a:endParaRPr lang="en-US"/>
          </a:p>
        </p:txBody>
      </p:sp>
    </p:spTree>
    <p:extLst>
      <p:ext uri="{BB962C8B-B14F-4D97-AF65-F5344CB8AC3E}">
        <p14:creationId xmlns:p14="http://schemas.microsoft.com/office/powerpoint/2010/main" val="46560330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3" Type="http://schemas.openxmlformats.org/officeDocument/2006/relationships/hyperlink" Target="https://www.toastmasters.org/1171" TargetMode="External"/><Relationship Id="rId2" Type="http://schemas.openxmlformats.org/officeDocument/2006/relationships/slide" Target="../slides/slide29.xml"/><Relationship Id="rId1" Type="http://schemas.openxmlformats.org/officeDocument/2006/relationships/notesMaster" Target="../notesMasters/notesMaster1.xml"/><Relationship Id="rId4" Type="http://schemas.openxmlformats.org/officeDocument/2006/relationships/hyperlink" Target="mailto:speechcontests@toastmasters.org?subject=Eligibility%20Checker" TargetMode="Externa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solidFill>
                  <a:schemeClr val="tx2"/>
                </a:solidFill>
              </a:rPr>
              <a:t>How many of</a:t>
            </a:r>
            <a:r>
              <a:rPr lang="en-US" baseline="0" dirty="0">
                <a:solidFill>
                  <a:schemeClr val="tx2"/>
                </a:solidFill>
              </a:rPr>
              <a:t> you have logged into Club Central?</a:t>
            </a:r>
          </a:p>
          <a:p>
            <a:pPr marL="171450" indent="-171450">
              <a:buFont typeface="Arial" panose="020B0604020202020204" pitchFamily="34" charset="0"/>
              <a:buChar char="•"/>
            </a:pPr>
            <a:r>
              <a:rPr lang="en-US" baseline="0" dirty="0">
                <a:solidFill>
                  <a:schemeClr val="tx2"/>
                </a:solidFill>
              </a:rPr>
              <a:t>How many of you know your roles in Club Central?</a:t>
            </a:r>
          </a:p>
          <a:p>
            <a:pPr marL="171450" indent="-171450">
              <a:buFont typeface="Arial" panose="020B0604020202020204" pitchFamily="34" charset="0"/>
              <a:buChar char="•"/>
            </a:pPr>
            <a:r>
              <a:rPr lang="en-US" baseline="0" dirty="0">
                <a:solidFill>
                  <a:schemeClr val="tx2"/>
                </a:solidFill>
              </a:rPr>
              <a:t>How many of you have any idea what Club Central is?</a:t>
            </a:r>
          </a:p>
          <a:p>
            <a:pPr marL="171450" indent="-171450">
              <a:buFont typeface="Arial" panose="020B0604020202020204" pitchFamily="34" charset="0"/>
              <a:buChar char="•"/>
            </a:pPr>
            <a:endParaRPr lang="en-US" baseline="0" dirty="0">
              <a:solidFill>
                <a:schemeClr val="tx2"/>
              </a:solidFill>
            </a:endParaRPr>
          </a:p>
          <a:p>
            <a:pPr marL="171450" indent="-171450">
              <a:buFont typeface="Arial" panose="020B0604020202020204" pitchFamily="34" charset="0"/>
              <a:buChar char="•"/>
            </a:pPr>
            <a:r>
              <a:rPr lang="en-US" baseline="0" dirty="0">
                <a:solidFill>
                  <a:schemeClr val="tx2"/>
                </a:solidFill>
              </a:rPr>
              <a:t>Club Central is the website under Toastmasters.org where you conduct your official club business. We will go over in this session what is possible within Club Central and help you get a better understanding of what we can add, when, whose role it is to add the information, and when to add them.</a:t>
            </a:r>
            <a:endParaRPr lang="en-US" dirty="0">
              <a:solidFill>
                <a:schemeClr val="tx2"/>
              </a:solidFill>
            </a:endParaRPr>
          </a:p>
          <a:p>
            <a:endParaRPr lang="en-US" dirty="0"/>
          </a:p>
        </p:txBody>
      </p:sp>
      <p:sp>
        <p:nvSpPr>
          <p:cNvPr id="4" name="Slide Number Placeholder 3"/>
          <p:cNvSpPr>
            <a:spLocks noGrp="1"/>
          </p:cNvSpPr>
          <p:nvPr>
            <p:ph type="sldNum" sz="quarter" idx="10"/>
          </p:nvPr>
        </p:nvSpPr>
        <p:spPr/>
        <p:txBody>
          <a:bodyPr/>
          <a:lstStyle/>
          <a:p>
            <a:fld id="{1C54B805-CDAB-3A40-8111-AB777D1FAB7A}" type="slidenum">
              <a:rPr lang="en-US" smtClean="0"/>
              <a:t>1</a:t>
            </a:fld>
            <a:endParaRPr lang="en-US"/>
          </a:p>
        </p:txBody>
      </p:sp>
    </p:spTree>
    <p:extLst>
      <p:ext uri="{BB962C8B-B14F-4D97-AF65-F5344CB8AC3E}">
        <p14:creationId xmlns:p14="http://schemas.microsoft.com/office/powerpoint/2010/main" val="106377136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screen is used to input information for your member who is new to Toastmasters.</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t>Be sure you enter the name and email for new members accurately.  Any errors in member names must be corrected through International—the member or any club officer cannot make the corrections themselves.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aseline="0" dirty="0"/>
          </a:p>
          <a:p>
            <a:r>
              <a:rPr lang="en-US" baseline="0" dirty="0"/>
              <a:t>If the email is incorrect, they won’t receive their initial information email from International.  </a:t>
            </a:r>
            <a:r>
              <a:rPr lang="en-US" dirty="0"/>
              <a:t>This email address is where </a:t>
            </a:r>
            <a:r>
              <a:rPr lang="en-US" baseline="0" dirty="0"/>
              <a:t>the Pathways information and all communication from Toastmasters will be sent.   </a:t>
            </a:r>
          </a:p>
          <a:p>
            <a:endParaRPr lang="en-US" baseline="0" dirty="0"/>
          </a:p>
          <a:p>
            <a:r>
              <a:rPr lang="en-US" baseline="0" dirty="0"/>
              <a:t>Sponsors receive credit from Toastmasters International.  If the new member has a sponsor, be sure to include the name.</a:t>
            </a:r>
          </a:p>
          <a:p>
            <a:endParaRPr lang="en-US" baseline="0" dirty="0"/>
          </a:p>
          <a:p>
            <a:r>
              <a:rPr lang="en-US" baseline="0" dirty="0"/>
              <a:t>Privacy settings – If you check “NO”, they will not be able to be contacted by that method.  Their information will not show up in the member roster. Members can change the privacy settings in their “Profile.” </a:t>
            </a:r>
            <a:endParaRPr lang="en-US" dirty="0"/>
          </a:p>
          <a:p>
            <a:endParaRPr lang="en-US" dirty="0"/>
          </a:p>
        </p:txBody>
      </p:sp>
      <p:sp>
        <p:nvSpPr>
          <p:cNvPr id="4" name="Slide Number Placeholder 3"/>
          <p:cNvSpPr>
            <a:spLocks noGrp="1"/>
          </p:cNvSpPr>
          <p:nvPr>
            <p:ph type="sldNum" sz="quarter" idx="5"/>
          </p:nvPr>
        </p:nvSpPr>
        <p:spPr/>
        <p:txBody>
          <a:bodyPr/>
          <a:lstStyle/>
          <a:p>
            <a:fld id="{1C54B805-CDAB-3A40-8111-AB777D1FAB7A}" type="slidenum">
              <a:rPr lang="en-US" smtClean="0"/>
              <a:t>10</a:t>
            </a:fld>
            <a:endParaRPr lang="en-US"/>
          </a:p>
        </p:txBody>
      </p:sp>
    </p:spTree>
    <p:extLst>
      <p:ext uri="{BB962C8B-B14F-4D97-AF65-F5344CB8AC3E}">
        <p14:creationId xmlns:p14="http://schemas.microsoft.com/office/powerpoint/2010/main" val="104256939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To submit payment for memberships, select this box.</a:t>
            </a:r>
          </a:p>
        </p:txBody>
      </p:sp>
      <p:sp>
        <p:nvSpPr>
          <p:cNvPr id="4" name="Slide Number Placeholder 3"/>
          <p:cNvSpPr>
            <a:spLocks noGrp="1"/>
          </p:cNvSpPr>
          <p:nvPr>
            <p:ph type="sldNum" sz="quarter" idx="5"/>
          </p:nvPr>
        </p:nvSpPr>
        <p:spPr/>
        <p:txBody>
          <a:bodyPr/>
          <a:lstStyle/>
          <a:p>
            <a:fld id="{1C54B805-CDAB-3A40-8111-AB777D1FAB7A}" type="slidenum">
              <a:rPr lang="en-US" smtClean="0"/>
              <a:t>11</a:t>
            </a:fld>
            <a:endParaRPr lang="en-US"/>
          </a:p>
        </p:txBody>
      </p:sp>
    </p:spTree>
    <p:extLst>
      <p:ext uri="{BB962C8B-B14F-4D97-AF65-F5344CB8AC3E}">
        <p14:creationId xmlns:p14="http://schemas.microsoft.com/office/powerpoint/2010/main" val="264812768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Aft>
                <a:spcPts val="600"/>
              </a:spcAft>
            </a:pPr>
            <a:r>
              <a:rPr lang="en-US" dirty="0"/>
              <a:t>Select either</a:t>
            </a:r>
            <a:r>
              <a:rPr lang="en-US" baseline="0" dirty="0"/>
              <a:t> Member “Renewal” or “Reinstating Member”:</a:t>
            </a:r>
          </a:p>
          <a:p>
            <a:pPr>
              <a:spcAft>
                <a:spcPts val="600"/>
              </a:spcAft>
            </a:pPr>
            <a:endParaRPr lang="en-US" baseline="0" dirty="0"/>
          </a:p>
          <a:p>
            <a:pPr marL="171450" indent="-171450">
              <a:spcAft>
                <a:spcPts val="600"/>
              </a:spcAft>
              <a:buFont typeface="Arial" panose="020B0604020202020204" pitchFamily="34" charset="0"/>
              <a:buChar char="•"/>
            </a:pPr>
            <a:r>
              <a:rPr lang="en-US" baseline="0" dirty="0"/>
              <a:t>If you select “Renewal,” the Begin and End dates will automatically appear.</a:t>
            </a:r>
          </a:p>
          <a:p>
            <a:pPr marL="171450" indent="-171450">
              <a:spcAft>
                <a:spcPts val="600"/>
              </a:spcAft>
              <a:buFont typeface="Arial" panose="020B0604020202020204" pitchFamily="34" charset="0"/>
              <a:buChar char="•"/>
            </a:pPr>
            <a:endParaRPr lang="en-US" baseline="0" dirty="0"/>
          </a:p>
          <a:p>
            <a:pPr marL="171450" indent="-171450">
              <a:spcAft>
                <a:spcPts val="600"/>
              </a:spcAft>
              <a:buFont typeface="Arial" panose="020B0604020202020204" pitchFamily="34" charset="0"/>
              <a:buChar char="•"/>
            </a:pPr>
            <a:r>
              <a:rPr lang="en-US" baseline="0" dirty="0"/>
              <a:t>If you select “Reinstating Member,” you’ll need to enter the Begin and End dates.</a:t>
            </a:r>
          </a:p>
          <a:p>
            <a:pPr>
              <a:spcAft>
                <a:spcPts val="600"/>
              </a:spcAft>
            </a:pPr>
            <a:endParaRPr lang="en-US" baseline="0" dirty="0"/>
          </a:p>
          <a:p>
            <a:pPr>
              <a:spcAft>
                <a:spcPts val="600"/>
              </a:spcAft>
            </a:pPr>
            <a:r>
              <a:rPr lang="en-US" baseline="0" dirty="0"/>
              <a:t>Select “Add to Cart”</a:t>
            </a:r>
          </a:p>
          <a:p>
            <a:pPr>
              <a:spcAft>
                <a:spcPts val="600"/>
              </a:spcAft>
            </a:pPr>
            <a:endParaRPr lang="en-US" baseline="0" dirty="0"/>
          </a:p>
          <a:p>
            <a:pPr>
              <a:spcAft>
                <a:spcPts val="600"/>
              </a:spcAft>
            </a:pPr>
            <a:r>
              <a:rPr lang="en-US" baseline="0" dirty="0"/>
              <a:t>It will show up in the “Membership Cart” as shown below.</a:t>
            </a:r>
          </a:p>
          <a:p>
            <a:pPr>
              <a:spcAft>
                <a:spcPts val="600"/>
              </a:spcAft>
            </a:pPr>
            <a:endParaRPr lang="en-US" baseline="0" dirty="0"/>
          </a:p>
          <a:p>
            <a:r>
              <a:rPr lang="en-US" sz="1200" kern="1200" dirty="0">
                <a:solidFill>
                  <a:schemeClr val="tx1"/>
                </a:solidFill>
                <a:effectLst/>
                <a:latin typeface="+mn-lt"/>
                <a:ea typeface="+mn-ea"/>
                <a:cs typeface="+mn-cs"/>
              </a:rPr>
              <a:t>Click on the Continue to Payment button that will lead you to a new screen.</a:t>
            </a:r>
          </a:p>
          <a:p>
            <a:endParaRPr lang="en-US" dirty="0"/>
          </a:p>
        </p:txBody>
      </p:sp>
      <p:sp>
        <p:nvSpPr>
          <p:cNvPr id="4" name="Slide Number Placeholder 3"/>
          <p:cNvSpPr>
            <a:spLocks noGrp="1"/>
          </p:cNvSpPr>
          <p:nvPr>
            <p:ph type="sldNum" sz="quarter" idx="5"/>
          </p:nvPr>
        </p:nvSpPr>
        <p:spPr/>
        <p:txBody>
          <a:bodyPr/>
          <a:lstStyle/>
          <a:p>
            <a:fld id="{1C54B805-CDAB-3A40-8111-AB777D1FAB7A}" type="slidenum">
              <a:rPr lang="en-US" smtClean="0"/>
              <a:t>12</a:t>
            </a:fld>
            <a:endParaRPr lang="en-US"/>
          </a:p>
        </p:txBody>
      </p:sp>
    </p:spTree>
    <p:extLst>
      <p:ext uri="{BB962C8B-B14F-4D97-AF65-F5344CB8AC3E}">
        <p14:creationId xmlns:p14="http://schemas.microsoft.com/office/powerpoint/2010/main" val="200006827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Once you review</a:t>
            </a:r>
            <a:r>
              <a:rPr lang="en-US" baseline="0" dirty="0"/>
              <a:t> the member name and the amount, you can pay with a credit card.</a:t>
            </a:r>
          </a:p>
          <a:p>
            <a:r>
              <a:rPr lang="en-US" baseline="0" dirty="0"/>
              <a:t>You will receive an email that the payment went through. </a:t>
            </a:r>
            <a:endParaRPr lang="en-US" dirty="0"/>
          </a:p>
          <a:p>
            <a:endParaRPr lang="en-US" dirty="0"/>
          </a:p>
        </p:txBody>
      </p:sp>
      <p:sp>
        <p:nvSpPr>
          <p:cNvPr id="4" name="Slide Number Placeholder 3"/>
          <p:cNvSpPr>
            <a:spLocks noGrp="1"/>
          </p:cNvSpPr>
          <p:nvPr>
            <p:ph type="sldNum" sz="quarter" idx="5"/>
          </p:nvPr>
        </p:nvSpPr>
        <p:spPr/>
        <p:txBody>
          <a:bodyPr/>
          <a:lstStyle/>
          <a:p>
            <a:fld id="{1C54B805-CDAB-3A40-8111-AB777D1FAB7A}" type="slidenum">
              <a:rPr lang="en-US" smtClean="0"/>
              <a:t>13</a:t>
            </a:fld>
            <a:endParaRPr lang="en-US"/>
          </a:p>
        </p:txBody>
      </p:sp>
    </p:spTree>
    <p:extLst>
      <p:ext uri="{BB962C8B-B14F-4D97-AF65-F5344CB8AC3E}">
        <p14:creationId xmlns:p14="http://schemas.microsoft.com/office/powerpoint/2010/main" val="112429424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Select this box to submit education awards on behalf of your members.</a:t>
            </a:r>
          </a:p>
          <a:p>
            <a:endParaRPr lang="en-US" dirty="0"/>
          </a:p>
        </p:txBody>
      </p:sp>
      <p:sp>
        <p:nvSpPr>
          <p:cNvPr id="4" name="Slide Number Placeholder 3"/>
          <p:cNvSpPr>
            <a:spLocks noGrp="1"/>
          </p:cNvSpPr>
          <p:nvPr>
            <p:ph type="sldNum" sz="quarter" idx="5"/>
          </p:nvPr>
        </p:nvSpPr>
        <p:spPr/>
        <p:txBody>
          <a:bodyPr/>
          <a:lstStyle/>
          <a:p>
            <a:fld id="{1C54B805-CDAB-3A40-8111-AB777D1FAB7A}" type="slidenum">
              <a:rPr lang="en-US" smtClean="0"/>
              <a:t>14</a:t>
            </a:fld>
            <a:endParaRPr lang="en-US"/>
          </a:p>
        </p:txBody>
      </p:sp>
    </p:spTree>
    <p:extLst>
      <p:ext uri="{BB962C8B-B14F-4D97-AF65-F5344CB8AC3E}">
        <p14:creationId xmlns:p14="http://schemas.microsoft.com/office/powerpoint/2010/main" val="275292150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Under “Select Member,” click on the name of the member for whom you are entering the award.  Next, you will need to select the award you are entering.</a:t>
            </a:r>
          </a:p>
          <a:p>
            <a:endParaRPr lang="en-US" dirty="0"/>
          </a:p>
          <a:p>
            <a:r>
              <a:rPr lang="en-US" dirty="0"/>
              <a:t>If the award is for work performed in the traditional education program, you’ll need to identify the name of the speech manual, as well as the dates and titles of the individual speeches.</a:t>
            </a:r>
          </a:p>
          <a:p>
            <a:endParaRPr lang="en-US" dirty="0"/>
          </a:p>
          <a:p>
            <a:r>
              <a:rPr lang="en-US" dirty="0"/>
              <a:t>If the award is for work in Pathways, the Base Camp Manager must submit the award in Club Central in addition to approving it in Pathways.</a:t>
            </a:r>
          </a:p>
          <a:p>
            <a:endParaRPr lang="en-US" dirty="0"/>
          </a:p>
          <a:p>
            <a:r>
              <a:rPr lang="en-US" dirty="0"/>
              <a:t>You CANNOT submit your own awards.  Another officer must submit the information for your award.</a:t>
            </a:r>
          </a:p>
          <a:p>
            <a:endParaRPr lang="en-US" dirty="0"/>
          </a:p>
        </p:txBody>
      </p:sp>
      <p:sp>
        <p:nvSpPr>
          <p:cNvPr id="4" name="Slide Number Placeholder 3"/>
          <p:cNvSpPr>
            <a:spLocks noGrp="1"/>
          </p:cNvSpPr>
          <p:nvPr>
            <p:ph type="sldNum" sz="quarter" idx="5"/>
          </p:nvPr>
        </p:nvSpPr>
        <p:spPr/>
        <p:txBody>
          <a:bodyPr/>
          <a:lstStyle/>
          <a:p>
            <a:fld id="{1C54B805-CDAB-3A40-8111-AB777D1FAB7A}" type="slidenum">
              <a:rPr lang="en-US" smtClean="0"/>
              <a:t>15</a:t>
            </a:fld>
            <a:endParaRPr lang="en-US"/>
          </a:p>
        </p:txBody>
      </p:sp>
    </p:spTree>
    <p:extLst>
      <p:ext uri="{BB962C8B-B14F-4D97-AF65-F5344CB8AC3E}">
        <p14:creationId xmlns:p14="http://schemas.microsoft.com/office/powerpoint/2010/main" val="267042233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You can view and download information for your club’s roster by selecting this box.</a:t>
            </a:r>
          </a:p>
          <a:p>
            <a:endParaRPr lang="en-US" dirty="0"/>
          </a:p>
        </p:txBody>
      </p:sp>
      <p:sp>
        <p:nvSpPr>
          <p:cNvPr id="4" name="Slide Number Placeholder 3"/>
          <p:cNvSpPr>
            <a:spLocks noGrp="1"/>
          </p:cNvSpPr>
          <p:nvPr>
            <p:ph type="sldNum" sz="quarter" idx="5"/>
          </p:nvPr>
        </p:nvSpPr>
        <p:spPr/>
        <p:txBody>
          <a:bodyPr/>
          <a:lstStyle/>
          <a:p>
            <a:fld id="{1C54B805-CDAB-3A40-8111-AB777D1FAB7A}" type="slidenum">
              <a:rPr lang="en-US" smtClean="0"/>
              <a:t>16</a:t>
            </a:fld>
            <a:endParaRPr lang="en-US"/>
          </a:p>
        </p:txBody>
      </p:sp>
    </p:spTree>
    <p:extLst>
      <p:ext uri="{BB962C8B-B14F-4D97-AF65-F5344CB8AC3E}">
        <p14:creationId xmlns:p14="http://schemas.microsoft.com/office/powerpoint/2010/main" val="306410812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You </a:t>
            </a:r>
            <a:r>
              <a:rPr lang="en-US" dirty="0"/>
              <a:t>can use this information in different ways.  </a:t>
            </a:r>
          </a:p>
          <a:p>
            <a:pPr marL="228600" indent="-228600">
              <a:buAutoNum type="arabicPeriod"/>
            </a:pPr>
            <a:r>
              <a:rPr lang="en-US" dirty="0"/>
              <a:t>You can export the data to CSV/Excel.  There you can choose the data you want to include to create a roster to be used amongst your members.</a:t>
            </a:r>
          </a:p>
          <a:p>
            <a:pPr marL="228600" indent="-228600">
              <a:buAutoNum type="arabicPeriod"/>
            </a:pPr>
            <a:r>
              <a:rPr lang="en-US" dirty="0"/>
              <a:t>You can simply print the roster as it appears on the screen.</a:t>
            </a:r>
          </a:p>
          <a:p>
            <a:pPr marL="228600" indent="-228600">
              <a:buAutoNum type="arabicPeriod"/>
            </a:pPr>
            <a:r>
              <a:rPr lang="en-US" dirty="0"/>
              <a:t>Under the member’s name, you’ll see additional information including their member number; what, if any, club officer role they hold; and if they are enrolled in Pathways.</a:t>
            </a:r>
          </a:p>
          <a:p>
            <a:pPr marL="228600" indent="-228600">
              <a:buAutoNum type="arabicPeriod"/>
            </a:pPr>
            <a:r>
              <a:rPr lang="en-US" dirty="0"/>
              <a:t>If the member is not enrolled in Pathways, you will see their name, club officer role, and member number, but no mention of Pathways.</a:t>
            </a:r>
          </a:p>
          <a:p>
            <a:pPr marL="228600" indent="-228600">
              <a:buAutoNum type="arabicPeriod"/>
            </a:pPr>
            <a:r>
              <a:rPr lang="en-US" dirty="0"/>
              <a:t>To the right, you will see a padlock, indicating their privacy settings.</a:t>
            </a:r>
          </a:p>
          <a:p>
            <a:pPr marL="228600" indent="-228600">
              <a:buAutoNum type="arabicPeriod"/>
            </a:pPr>
            <a:r>
              <a:rPr lang="en-US" dirty="0"/>
              <a:t>And to the far right, you can select the edit box to modify some of the member’s information.</a:t>
            </a:r>
          </a:p>
          <a:p>
            <a:endParaRPr lang="en-US" dirty="0"/>
          </a:p>
        </p:txBody>
      </p:sp>
      <p:sp>
        <p:nvSpPr>
          <p:cNvPr id="4" name="Slide Number Placeholder 3"/>
          <p:cNvSpPr>
            <a:spLocks noGrp="1"/>
          </p:cNvSpPr>
          <p:nvPr>
            <p:ph type="sldNum" sz="quarter" idx="5"/>
          </p:nvPr>
        </p:nvSpPr>
        <p:spPr/>
        <p:txBody>
          <a:bodyPr/>
          <a:lstStyle/>
          <a:p>
            <a:fld id="{1C54B805-CDAB-3A40-8111-AB777D1FAB7A}" type="slidenum">
              <a:rPr lang="en-US" smtClean="0"/>
              <a:t>17</a:t>
            </a:fld>
            <a:endParaRPr lang="en-US"/>
          </a:p>
        </p:txBody>
      </p:sp>
    </p:spTree>
    <p:extLst>
      <p:ext uri="{BB962C8B-B14F-4D97-AF65-F5344CB8AC3E}">
        <p14:creationId xmlns:p14="http://schemas.microsoft.com/office/powerpoint/2010/main" val="68292125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By selecting this box, you can review, update, and assign club officers.</a:t>
            </a:r>
          </a:p>
        </p:txBody>
      </p:sp>
      <p:sp>
        <p:nvSpPr>
          <p:cNvPr id="4" name="Slide Number Placeholder 3"/>
          <p:cNvSpPr>
            <a:spLocks noGrp="1"/>
          </p:cNvSpPr>
          <p:nvPr>
            <p:ph type="sldNum" sz="quarter" idx="5"/>
          </p:nvPr>
        </p:nvSpPr>
        <p:spPr/>
        <p:txBody>
          <a:bodyPr/>
          <a:lstStyle/>
          <a:p>
            <a:fld id="{1C54B805-CDAB-3A40-8111-AB777D1FAB7A}" type="slidenum">
              <a:rPr lang="en-US" smtClean="0"/>
              <a:t>18</a:t>
            </a:fld>
            <a:endParaRPr lang="en-US"/>
          </a:p>
        </p:txBody>
      </p:sp>
    </p:spTree>
    <p:extLst>
      <p:ext uri="{BB962C8B-B14F-4D97-AF65-F5344CB8AC3E}">
        <p14:creationId xmlns:p14="http://schemas.microsoft.com/office/powerpoint/2010/main" val="329273239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It is critical that after your club has elected its officers, that the information at Toastmasters International about your officers is updated.  </a:t>
            </a:r>
          </a:p>
          <a:p>
            <a:endParaRPr lang="en-US" dirty="0"/>
          </a:p>
          <a:p>
            <a:r>
              <a:rPr lang="en-US" dirty="0"/>
              <a:t>Clubs can elect officers for either semi-annual or annual terms.</a:t>
            </a:r>
          </a:p>
          <a:p>
            <a:endParaRPr lang="en-US" dirty="0"/>
          </a:p>
          <a:p>
            <a:r>
              <a:rPr lang="en-US" dirty="0"/>
              <a:t>For clubs with semi-annual elections, the updates must be entered by June 30 for the following July through December term, and by December 31 for the following January through June term.</a:t>
            </a:r>
          </a:p>
          <a:p>
            <a:endParaRPr lang="en-US" dirty="0"/>
          </a:p>
          <a:p>
            <a:r>
              <a:rPr lang="en-US" dirty="0"/>
              <a:t>For clubs with annual elections, you need update your officer list by June 30 for the following term of July of that year through June of the next.</a:t>
            </a:r>
          </a:p>
          <a:p>
            <a:endParaRPr lang="en-US" dirty="0"/>
          </a:p>
          <a:p>
            <a:r>
              <a:rPr lang="en-US" dirty="0"/>
              <a:t>NOTE: if a position becomes vacant during the year, a new officer should be elected and updates made in Club Central</a:t>
            </a:r>
          </a:p>
          <a:p>
            <a:endParaRPr lang="en-US" dirty="0"/>
          </a:p>
        </p:txBody>
      </p:sp>
      <p:sp>
        <p:nvSpPr>
          <p:cNvPr id="4" name="Slide Number Placeholder 3"/>
          <p:cNvSpPr>
            <a:spLocks noGrp="1"/>
          </p:cNvSpPr>
          <p:nvPr>
            <p:ph type="sldNum" sz="quarter" idx="5"/>
          </p:nvPr>
        </p:nvSpPr>
        <p:spPr/>
        <p:txBody>
          <a:bodyPr/>
          <a:lstStyle/>
          <a:p>
            <a:fld id="{1C54B805-CDAB-3A40-8111-AB777D1FAB7A}" type="slidenum">
              <a:rPr lang="en-US" smtClean="0"/>
              <a:t>19</a:t>
            </a:fld>
            <a:endParaRPr lang="en-US"/>
          </a:p>
        </p:txBody>
      </p:sp>
    </p:spTree>
    <p:extLst>
      <p:ext uri="{BB962C8B-B14F-4D97-AF65-F5344CB8AC3E}">
        <p14:creationId xmlns:p14="http://schemas.microsoft.com/office/powerpoint/2010/main" val="310849891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your club officer training, you will learn a wide range of information about your role as an officer.  </a:t>
            </a:r>
            <a:r>
              <a:rPr lang="en-US" baseline="0" dirty="0"/>
              <a:t>In this portion of the presentation, you’ll learn about some online tools available to club officers that you will need…and want…to use.</a:t>
            </a:r>
          </a:p>
          <a:p>
            <a:endParaRPr lang="en-US" baseline="0" dirty="0"/>
          </a:p>
          <a:p>
            <a:r>
              <a:rPr lang="en-US" baseline="0" dirty="0"/>
              <a:t>You’ll learn where to find and how to use the tools to update the information about your club, add members, pay dues renewals, and download information you can use to create a club membership roster.</a:t>
            </a:r>
          </a:p>
          <a:p>
            <a:endParaRPr lang="en-US" dirty="0"/>
          </a:p>
        </p:txBody>
      </p:sp>
      <p:sp>
        <p:nvSpPr>
          <p:cNvPr id="4" name="Slide Number Placeholder 3"/>
          <p:cNvSpPr>
            <a:spLocks noGrp="1"/>
          </p:cNvSpPr>
          <p:nvPr>
            <p:ph type="sldNum" sz="quarter" idx="5"/>
          </p:nvPr>
        </p:nvSpPr>
        <p:spPr/>
        <p:txBody>
          <a:bodyPr/>
          <a:lstStyle/>
          <a:p>
            <a:fld id="{1C54B805-CDAB-3A40-8111-AB777D1FAB7A}" type="slidenum">
              <a:rPr lang="en-US" smtClean="0"/>
              <a:t>2</a:t>
            </a:fld>
            <a:endParaRPr lang="en-US"/>
          </a:p>
        </p:txBody>
      </p:sp>
    </p:spTree>
    <p:extLst>
      <p:ext uri="{BB962C8B-B14F-4D97-AF65-F5344CB8AC3E}">
        <p14:creationId xmlns:p14="http://schemas.microsoft.com/office/powerpoint/2010/main" val="417255047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box is where you go to review and update your club’s mailing address, officer terms, and club preferences. </a:t>
            </a:r>
          </a:p>
        </p:txBody>
      </p:sp>
      <p:sp>
        <p:nvSpPr>
          <p:cNvPr id="4" name="Slide Number Placeholder 3"/>
          <p:cNvSpPr>
            <a:spLocks noGrp="1"/>
          </p:cNvSpPr>
          <p:nvPr>
            <p:ph type="sldNum" sz="quarter" idx="5"/>
          </p:nvPr>
        </p:nvSpPr>
        <p:spPr/>
        <p:txBody>
          <a:bodyPr/>
          <a:lstStyle/>
          <a:p>
            <a:fld id="{1C54B805-CDAB-3A40-8111-AB777D1FAB7A}" type="slidenum">
              <a:rPr lang="en-US" smtClean="0"/>
              <a:t>20</a:t>
            </a:fld>
            <a:endParaRPr lang="en-US"/>
          </a:p>
        </p:txBody>
      </p:sp>
    </p:spTree>
    <p:extLst>
      <p:ext uri="{BB962C8B-B14F-4D97-AF65-F5344CB8AC3E}">
        <p14:creationId xmlns:p14="http://schemas.microsoft.com/office/powerpoint/2010/main" val="275280573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Club Demographics tells information about your club.  Is it a community club or a corporate club?  What is the primary language spoken at the club meetings?  Is the club open to anyone or is it limited to only a certain group? When did we charter? Time to file taxes—what are our club’s tax numbers? Can members attend online?  Is it an advanced club?  All that information is located here, as well as the mailing address for the club, which is critical you keep up to date.</a:t>
            </a:r>
          </a:p>
          <a:p>
            <a:endParaRPr lang="en-US" dirty="0"/>
          </a:p>
        </p:txBody>
      </p:sp>
      <p:sp>
        <p:nvSpPr>
          <p:cNvPr id="4" name="Slide Number Placeholder 3"/>
          <p:cNvSpPr>
            <a:spLocks noGrp="1"/>
          </p:cNvSpPr>
          <p:nvPr>
            <p:ph type="sldNum" sz="quarter" idx="5"/>
          </p:nvPr>
        </p:nvSpPr>
        <p:spPr/>
        <p:txBody>
          <a:bodyPr/>
          <a:lstStyle/>
          <a:p>
            <a:fld id="{1C54B805-CDAB-3A40-8111-AB777D1FAB7A}" type="slidenum">
              <a:rPr lang="en-US" smtClean="0"/>
              <a:t>21</a:t>
            </a:fld>
            <a:endParaRPr lang="en-US"/>
          </a:p>
        </p:txBody>
      </p:sp>
    </p:spTree>
    <p:extLst>
      <p:ext uri="{BB962C8B-B14F-4D97-AF65-F5344CB8AC3E}">
        <p14:creationId xmlns:p14="http://schemas.microsoft.com/office/powerpoint/2010/main" val="348658001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By selecting this box, you can look at up to two years of receipts for items purchased from Toastmasters International by your club.</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We will not be going into any detail today. You are encouraged to review this at your leisure. </a:t>
            </a:r>
          </a:p>
          <a:p>
            <a:endParaRPr lang="en-US" dirty="0"/>
          </a:p>
        </p:txBody>
      </p:sp>
      <p:sp>
        <p:nvSpPr>
          <p:cNvPr id="4" name="Slide Number Placeholder 3"/>
          <p:cNvSpPr>
            <a:spLocks noGrp="1"/>
          </p:cNvSpPr>
          <p:nvPr>
            <p:ph type="sldNum" sz="quarter" idx="5"/>
          </p:nvPr>
        </p:nvSpPr>
        <p:spPr/>
        <p:txBody>
          <a:bodyPr/>
          <a:lstStyle/>
          <a:p>
            <a:fld id="{1C54B805-CDAB-3A40-8111-AB777D1FAB7A}" type="slidenum">
              <a:rPr lang="en-US" smtClean="0"/>
              <a:t>22</a:t>
            </a:fld>
            <a:endParaRPr lang="en-US"/>
          </a:p>
        </p:txBody>
      </p:sp>
    </p:spTree>
    <p:extLst>
      <p:ext uri="{BB962C8B-B14F-4D97-AF65-F5344CB8AC3E}">
        <p14:creationId xmlns:p14="http://schemas.microsoft.com/office/powerpoint/2010/main" val="282765514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Information accessed through this box will help your club stay on top of its progress towards Distinguished Club status.</a:t>
            </a:r>
          </a:p>
          <a:p>
            <a:endParaRPr lang="en-US" dirty="0"/>
          </a:p>
        </p:txBody>
      </p:sp>
      <p:sp>
        <p:nvSpPr>
          <p:cNvPr id="4" name="Slide Number Placeholder 3"/>
          <p:cNvSpPr>
            <a:spLocks noGrp="1"/>
          </p:cNvSpPr>
          <p:nvPr>
            <p:ph type="sldNum" sz="quarter" idx="5"/>
          </p:nvPr>
        </p:nvSpPr>
        <p:spPr/>
        <p:txBody>
          <a:bodyPr/>
          <a:lstStyle/>
          <a:p>
            <a:fld id="{1C54B805-CDAB-3A40-8111-AB777D1FAB7A}" type="slidenum">
              <a:rPr lang="en-US" smtClean="0"/>
              <a:t>23</a:t>
            </a:fld>
            <a:endParaRPr lang="en-US"/>
          </a:p>
        </p:txBody>
      </p:sp>
    </p:spTree>
    <p:extLst>
      <p:ext uri="{BB962C8B-B14F-4D97-AF65-F5344CB8AC3E}">
        <p14:creationId xmlns:p14="http://schemas.microsoft.com/office/powerpoint/2010/main" val="305816863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the “Dashboard” for your club.  Information tracked here helps your club monitor its progress towards meeting your DCP goals.  It allows you to identify what goals you have already achieved, as well as those you still need to work on.  You may need to add new members, or perhaps nudge a few members to complete their next education goal.</a:t>
            </a:r>
          </a:p>
          <a:p>
            <a:endParaRPr lang="en-US" baseline="0" dirty="0"/>
          </a:p>
          <a:p>
            <a:r>
              <a:rPr lang="en-US" baseline="0" dirty="0"/>
              <a:t>Keep a watchful eye on your “Membership” numbers at the top of the page-- you need a minimum of 20 or a net gain of 5 to be a distinguished club.</a:t>
            </a:r>
            <a:endParaRPr lang="en-US" dirty="0"/>
          </a:p>
          <a:p>
            <a:endParaRPr lang="en-US" dirty="0"/>
          </a:p>
        </p:txBody>
      </p:sp>
      <p:sp>
        <p:nvSpPr>
          <p:cNvPr id="4" name="Slide Number Placeholder 3"/>
          <p:cNvSpPr>
            <a:spLocks noGrp="1"/>
          </p:cNvSpPr>
          <p:nvPr>
            <p:ph type="sldNum" sz="quarter" idx="5"/>
          </p:nvPr>
        </p:nvSpPr>
        <p:spPr/>
        <p:txBody>
          <a:bodyPr/>
          <a:lstStyle/>
          <a:p>
            <a:fld id="{1C54B805-CDAB-3A40-8111-AB777D1FAB7A}" type="slidenum">
              <a:rPr lang="en-US" smtClean="0"/>
              <a:t>24</a:t>
            </a:fld>
            <a:endParaRPr lang="en-US"/>
          </a:p>
        </p:txBody>
      </p:sp>
    </p:spTree>
    <p:extLst>
      <p:ext uri="{BB962C8B-B14F-4D97-AF65-F5344CB8AC3E}">
        <p14:creationId xmlns:p14="http://schemas.microsoft.com/office/powerpoint/2010/main" val="79893533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Here is where you can see and print out a list of your club’s awards and achievements!</a:t>
            </a:r>
          </a:p>
          <a:p>
            <a:endParaRPr lang="en-US" dirty="0"/>
          </a:p>
        </p:txBody>
      </p:sp>
      <p:sp>
        <p:nvSpPr>
          <p:cNvPr id="4" name="Slide Number Placeholder 3"/>
          <p:cNvSpPr>
            <a:spLocks noGrp="1"/>
          </p:cNvSpPr>
          <p:nvPr>
            <p:ph type="sldNum" sz="quarter" idx="5"/>
          </p:nvPr>
        </p:nvSpPr>
        <p:spPr/>
        <p:txBody>
          <a:bodyPr/>
          <a:lstStyle/>
          <a:p>
            <a:fld id="{1C54B805-CDAB-3A40-8111-AB777D1FAB7A}" type="slidenum">
              <a:rPr lang="en-US" smtClean="0"/>
              <a:t>25</a:t>
            </a:fld>
            <a:endParaRPr lang="en-US"/>
          </a:p>
        </p:txBody>
      </p:sp>
    </p:spTree>
    <p:extLst>
      <p:ext uri="{BB962C8B-B14F-4D97-AF65-F5344CB8AC3E}">
        <p14:creationId xmlns:p14="http://schemas.microsoft.com/office/powerpoint/2010/main" val="30923213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You will see a list of the awards your club has achieved since 2003-2004.  The list includes various Membership Building Programs and the Distinguished Club Program.</a:t>
            </a:r>
          </a:p>
          <a:p>
            <a:endParaRPr lang="en-US" dirty="0"/>
          </a:p>
          <a:p>
            <a:endParaRPr lang="en-US" dirty="0"/>
          </a:p>
        </p:txBody>
      </p:sp>
      <p:sp>
        <p:nvSpPr>
          <p:cNvPr id="4" name="Slide Number Placeholder 3"/>
          <p:cNvSpPr>
            <a:spLocks noGrp="1"/>
          </p:cNvSpPr>
          <p:nvPr>
            <p:ph type="sldNum" sz="quarter" idx="5"/>
          </p:nvPr>
        </p:nvSpPr>
        <p:spPr/>
        <p:txBody>
          <a:bodyPr/>
          <a:lstStyle/>
          <a:p>
            <a:fld id="{1C54B805-CDAB-3A40-8111-AB777D1FAB7A}" type="slidenum">
              <a:rPr lang="en-US" smtClean="0"/>
              <a:t>26</a:t>
            </a:fld>
            <a:endParaRPr lang="en-US"/>
          </a:p>
        </p:txBody>
      </p:sp>
    </p:spTree>
    <p:extLst>
      <p:ext uri="{BB962C8B-B14F-4D97-AF65-F5344CB8AC3E}">
        <p14:creationId xmlns:p14="http://schemas.microsoft.com/office/powerpoint/2010/main" val="236381964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You can even print your club’s annual Anniversary</a:t>
            </a:r>
            <a:r>
              <a:rPr lang="en-US" baseline="0" dirty="0"/>
              <a:t> </a:t>
            </a:r>
            <a:r>
              <a:rPr lang="en-US" dirty="0"/>
              <a:t>certificates.  </a:t>
            </a:r>
            <a:r>
              <a:rPr lang="en-US" baseline="0" dirty="0"/>
              <a:t>This is great for celebrating the club!</a:t>
            </a:r>
            <a:endParaRPr lang="en-US" dirty="0"/>
          </a:p>
          <a:p>
            <a:endParaRPr lang="en-US" dirty="0"/>
          </a:p>
        </p:txBody>
      </p:sp>
      <p:sp>
        <p:nvSpPr>
          <p:cNvPr id="4" name="Slide Number Placeholder 3"/>
          <p:cNvSpPr>
            <a:spLocks noGrp="1"/>
          </p:cNvSpPr>
          <p:nvPr>
            <p:ph type="sldNum" sz="quarter" idx="5"/>
          </p:nvPr>
        </p:nvSpPr>
        <p:spPr/>
        <p:txBody>
          <a:bodyPr/>
          <a:lstStyle/>
          <a:p>
            <a:fld id="{1C54B805-CDAB-3A40-8111-AB777D1FAB7A}" type="slidenum">
              <a:rPr lang="en-US" smtClean="0"/>
              <a:t>27</a:t>
            </a:fld>
            <a:endParaRPr lang="en-US"/>
          </a:p>
        </p:txBody>
      </p:sp>
    </p:spTree>
    <p:extLst>
      <p:ext uri="{BB962C8B-B14F-4D97-AF65-F5344CB8AC3E}">
        <p14:creationId xmlns:p14="http://schemas.microsoft.com/office/powerpoint/2010/main" val="42664389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Looking ahead for contest season, the Eligibility Assistant will prove very handy.  </a:t>
            </a:r>
          </a:p>
          <a:p>
            <a:endParaRPr lang="en-US" dirty="0"/>
          </a:p>
        </p:txBody>
      </p:sp>
      <p:sp>
        <p:nvSpPr>
          <p:cNvPr id="4" name="Slide Number Placeholder 3"/>
          <p:cNvSpPr>
            <a:spLocks noGrp="1"/>
          </p:cNvSpPr>
          <p:nvPr>
            <p:ph type="sldNum" sz="quarter" idx="5"/>
          </p:nvPr>
        </p:nvSpPr>
        <p:spPr/>
        <p:txBody>
          <a:bodyPr/>
          <a:lstStyle/>
          <a:p>
            <a:fld id="{1C54B805-CDAB-3A40-8111-AB777D1FAB7A}" type="slidenum">
              <a:rPr lang="en-US" smtClean="0"/>
              <a:t>28</a:t>
            </a:fld>
            <a:endParaRPr lang="en-US"/>
          </a:p>
        </p:txBody>
      </p:sp>
    </p:spTree>
    <p:extLst>
      <p:ext uri="{BB962C8B-B14F-4D97-AF65-F5344CB8AC3E}">
        <p14:creationId xmlns:p14="http://schemas.microsoft.com/office/powerpoint/2010/main" val="251115189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This tool is used to check membership status, club status, and if a member is serving as a club or district officer.  Why would you want to know?  Because you need to check for an individual’s eligibility to compete in a speech contest or be a proxy.</a:t>
            </a:r>
          </a:p>
          <a:p>
            <a:endParaRPr lang="en-US" sz="1200" kern="1200" dirty="0">
              <a:solidFill>
                <a:schemeClr val="tx1"/>
              </a:solidFill>
              <a:effectLst/>
              <a:latin typeface="+mn-lt"/>
              <a:ea typeface="+mn-ea"/>
              <a:cs typeface="+mn-cs"/>
            </a:endParaRPr>
          </a:p>
          <a:p>
            <a:r>
              <a:rPr lang="en-US" dirty="0"/>
              <a:t>You are limited to looking at information at your own level of responsibility.  For example:  club officers can look at their own club members; Area Directors can look at members in their own area; Division Directors can check members within their own division; and a</a:t>
            </a:r>
          </a:p>
          <a:p>
            <a:r>
              <a:rPr lang="en-US" dirty="0"/>
              <a:t>District director can check members only within their own district. </a:t>
            </a:r>
          </a:p>
          <a:p>
            <a:endParaRPr lang="en-US" dirty="0"/>
          </a:p>
          <a:p>
            <a:r>
              <a:rPr lang="en-US" dirty="0"/>
              <a:t>A link is provided to the </a:t>
            </a:r>
            <a:r>
              <a:rPr lang="en-US" i="1" dirty="0">
                <a:hlinkClick r:id="rId3"/>
              </a:rPr>
              <a:t>Speech Contest Rulebook</a:t>
            </a:r>
            <a:r>
              <a:rPr lang="en-US" dirty="0"/>
              <a:t> (Item 1171) so you can review the complete list of eligibility requirements. </a:t>
            </a:r>
          </a:p>
          <a:p>
            <a:r>
              <a:rPr lang="en-US" dirty="0"/>
              <a:t/>
            </a:r>
            <a:br>
              <a:rPr lang="en-US" dirty="0"/>
            </a:br>
            <a:r>
              <a:rPr lang="en-US" dirty="0"/>
              <a:t>To verify the eligibility of members in recently chartered clubs, or for additional questions regarding eligibility, you should contact Toastmasters International’s Education Services at </a:t>
            </a:r>
            <a:r>
              <a:rPr lang="en-US" dirty="0">
                <a:hlinkClick r:id="rId4"/>
              </a:rPr>
              <a:t>speechcontests@toastmasters.org</a:t>
            </a:r>
            <a:r>
              <a:rPr lang="en-US" dirty="0"/>
              <a:t> for further assistance.</a:t>
            </a:r>
          </a:p>
          <a:p>
            <a:endParaRPr lang="en-US" dirty="0"/>
          </a:p>
          <a:p>
            <a:endParaRPr lang="en-US" dirty="0"/>
          </a:p>
        </p:txBody>
      </p:sp>
      <p:sp>
        <p:nvSpPr>
          <p:cNvPr id="4" name="Slide Number Placeholder 3"/>
          <p:cNvSpPr>
            <a:spLocks noGrp="1"/>
          </p:cNvSpPr>
          <p:nvPr>
            <p:ph type="sldNum" sz="quarter" idx="5"/>
          </p:nvPr>
        </p:nvSpPr>
        <p:spPr/>
        <p:txBody>
          <a:bodyPr/>
          <a:lstStyle/>
          <a:p>
            <a:fld id="{1C54B805-CDAB-3A40-8111-AB777D1FAB7A}" type="slidenum">
              <a:rPr lang="en-US" smtClean="0"/>
              <a:t>29</a:t>
            </a:fld>
            <a:endParaRPr lang="en-US"/>
          </a:p>
        </p:txBody>
      </p:sp>
    </p:spTree>
    <p:extLst>
      <p:ext uri="{BB962C8B-B14F-4D97-AF65-F5344CB8AC3E}">
        <p14:creationId xmlns:p14="http://schemas.microsoft.com/office/powerpoint/2010/main" val="405653597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t>You’ll learn how you go about posting your new officer list and submitting education awards. You’ll find a quick way to track your Distinguished Club goals, ensure your speech contestants are eligible, and even find out information about past members.  These are just a few of the many resources available to you through Club Central!</a:t>
            </a:r>
            <a:endParaRPr lang="en-US" dirty="0"/>
          </a:p>
          <a:p>
            <a:endParaRPr lang="en-US" dirty="0"/>
          </a:p>
        </p:txBody>
      </p:sp>
      <p:sp>
        <p:nvSpPr>
          <p:cNvPr id="4" name="Slide Number Placeholder 3"/>
          <p:cNvSpPr>
            <a:spLocks noGrp="1"/>
          </p:cNvSpPr>
          <p:nvPr>
            <p:ph type="sldNum" sz="quarter" idx="5"/>
          </p:nvPr>
        </p:nvSpPr>
        <p:spPr/>
        <p:txBody>
          <a:bodyPr/>
          <a:lstStyle/>
          <a:p>
            <a:fld id="{1C54B805-CDAB-3A40-8111-AB777D1FAB7A}" type="slidenum">
              <a:rPr lang="en-US" smtClean="0"/>
              <a:t>3</a:t>
            </a:fld>
            <a:endParaRPr lang="en-US"/>
          </a:p>
        </p:txBody>
      </p:sp>
    </p:spTree>
    <p:extLst>
      <p:ext uri="{BB962C8B-B14F-4D97-AF65-F5344CB8AC3E}">
        <p14:creationId xmlns:p14="http://schemas.microsoft.com/office/powerpoint/2010/main" val="20918613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If you have changed your club contact person, moved your meeting location or date, updated the website or Facebook addresses, you need to click on this box.</a:t>
            </a:r>
          </a:p>
          <a:p>
            <a:endParaRPr lang="en-US" dirty="0"/>
          </a:p>
        </p:txBody>
      </p:sp>
      <p:sp>
        <p:nvSpPr>
          <p:cNvPr id="4" name="Slide Number Placeholder 3"/>
          <p:cNvSpPr>
            <a:spLocks noGrp="1"/>
          </p:cNvSpPr>
          <p:nvPr>
            <p:ph type="sldNum" sz="quarter" idx="5"/>
          </p:nvPr>
        </p:nvSpPr>
        <p:spPr/>
        <p:txBody>
          <a:bodyPr/>
          <a:lstStyle/>
          <a:p>
            <a:fld id="{1C54B805-CDAB-3A40-8111-AB777D1FAB7A}" type="slidenum">
              <a:rPr lang="en-US" smtClean="0"/>
              <a:t>30</a:t>
            </a:fld>
            <a:endParaRPr lang="en-US"/>
          </a:p>
        </p:txBody>
      </p:sp>
    </p:spTree>
    <p:extLst>
      <p:ext uri="{BB962C8B-B14F-4D97-AF65-F5344CB8AC3E}">
        <p14:creationId xmlns:p14="http://schemas.microsoft.com/office/powerpoint/2010/main" val="129128741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In the upper right portion of the Toastmasters International home page, there is a Find a Club button that allows the public to find a club that meets in a location and on a day and time that works for them.   The search results include a map with the club meeting location noted.</a:t>
            </a:r>
          </a:p>
          <a:p>
            <a:endParaRPr lang="en-US" dirty="0"/>
          </a:p>
        </p:txBody>
      </p:sp>
      <p:sp>
        <p:nvSpPr>
          <p:cNvPr id="4" name="Slide Number Placeholder 3"/>
          <p:cNvSpPr>
            <a:spLocks noGrp="1"/>
          </p:cNvSpPr>
          <p:nvPr>
            <p:ph type="sldNum" sz="quarter" idx="5"/>
          </p:nvPr>
        </p:nvSpPr>
        <p:spPr/>
        <p:txBody>
          <a:bodyPr/>
          <a:lstStyle/>
          <a:p>
            <a:fld id="{1C54B805-CDAB-3A40-8111-AB777D1FAB7A}" type="slidenum">
              <a:rPr lang="en-US" smtClean="0"/>
              <a:t>31</a:t>
            </a:fld>
            <a:endParaRPr lang="en-US"/>
          </a:p>
        </p:txBody>
      </p:sp>
    </p:spTree>
    <p:extLst>
      <p:ext uri="{BB962C8B-B14F-4D97-AF65-F5344CB8AC3E}">
        <p14:creationId xmlns:p14="http://schemas.microsoft.com/office/powerpoint/2010/main" val="387126232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The information in this section is used to populate the information displayed in the results of a “Find a Club” search.</a:t>
            </a:r>
          </a:p>
          <a:p>
            <a:pPr marL="171450" indent="-171450">
              <a:buFont typeface="Arial" panose="020B0604020202020204" pitchFamily="34" charset="0"/>
              <a:buChar char="•"/>
            </a:pPr>
            <a:r>
              <a:rPr lang="en-US" dirty="0"/>
              <a:t>If  you see your club’s information on the Find a Club page is out of date, it can be updated through this screen in Club Central.</a:t>
            </a:r>
          </a:p>
          <a:p>
            <a:pPr marL="171450" indent="-171450">
              <a:buFont typeface="Arial" panose="020B0604020202020204" pitchFamily="34" charset="0"/>
              <a:buChar char="•"/>
            </a:pPr>
            <a:r>
              <a:rPr lang="en-US" b="1" dirty="0"/>
              <a:t>Please note: </a:t>
            </a:r>
            <a:r>
              <a:rPr lang="en-US" dirty="0"/>
              <a:t>if the meeting address has changed, you must move the map marker to the new location on the map. This does not occur automatically.</a:t>
            </a:r>
          </a:p>
          <a:p>
            <a:pPr marL="171450" indent="-171450">
              <a:buFont typeface="Arial" panose="020B0604020202020204" pitchFamily="34" charset="0"/>
              <a:buChar char="•"/>
            </a:pPr>
            <a:r>
              <a:rPr lang="en-US" dirty="0"/>
              <a:t>The contact email address is also used as the Base Camp Manager contact – it is suggested to have a group email address that all club officers can access. Base Camp Managers (President, VP Education, Secretary) can see Pathways approval requests. All officers can view and respond to membership inquiries. </a:t>
            </a:r>
          </a:p>
          <a:p>
            <a:endParaRPr lang="en-US" dirty="0"/>
          </a:p>
        </p:txBody>
      </p:sp>
      <p:sp>
        <p:nvSpPr>
          <p:cNvPr id="4" name="Slide Number Placeholder 3"/>
          <p:cNvSpPr>
            <a:spLocks noGrp="1"/>
          </p:cNvSpPr>
          <p:nvPr>
            <p:ph type="sldNum" sz="quarter" idx="5"/>
          </p:nvPr>
        </p:nvSpPr>
        <p:spPr/>
        <p:txBody>
          <a:bodyPr/>
          <a:lstStyle/>
          <a:p>
            <a:fld id="{1C54B805-CDAB-3A40-8111-AB777D1FAB7A}" type="slidenum">
              <a:rPr lang="en-US" smtClean="0"/>
              <a:t>32</a:t>
            </a:fld>
            <a:endParaRPr lang="en-US"/>
          </a:p>
        </p:txBody>
      </p:sp>
    </p:spTree>
    <p:extLst>
      <p:ext uri="{BB962C8B-B14F-4D97-AF65-F5344CB8AC3E}">
        <p14:creationId xmlns:p14="http://schemas.microsoft.com/office/powerpoint/2010/main" val="272767308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Clicking on this box leads you to a number of helpful administrative reports.</a:t>
            </a:r>
          </a:p>
          <a:p>
            <a:endParaRPr lang="en-US" dirty="0"/>
          </a:p>
        </p:txBody>
      </p:sp>
      <p:sp>
        <p:nvSpPr>
          <p:cNvPr id="4" name="Slide Number Placeholder 3"/>
          <p:cNvSpPr>
            <a:spLocks noGrp="1"/>
          </p:cNvSpPr>
          <p:nvPr>
            <p:ph type="sldNum" sz="quarter" idx="5"/>
          </p:nvPr>
        </p:nvSpPr>
        <p:spPr/>
        <p:txBody>
          <a:bodyPr/>
          <a:lstStyle/>
          <a:p>
            <a:fld id="{1C54B805-CDAB-3A40-8111-AB777D1FAB7A}" type="slidenum">
              <a:rPr lang="en-US" smtClean="0"/>
              <a:t>33</a:t>
            </a:fld>
            <a:endParaRPr lang="en-US"/>
          </a:p>
        </p:txBody>
      </p:sp>
    </p:spTree>
    <p:extLst>
      <p:ext uri="{BB962C8B-B14F-4D97-AF65-F5344CB8AC3E}">
        <p14:creationId xmlns:p14="http://schemas.microsoft.com/office/powerpoint/2010/main" val="659404570"/>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You can select to see reports on:</a:t>
            </a:r>
          </a:p>
          <a:p>
            <a:pPr marL="171450" indent="-171450">
              <a:buFont typeface="Arial" panose="020B0604020202020204" pitchFamily="34" charset="0"/>
              <a:buChar char="•"/>
            </a:pPr>
            <a:r>
              <a:rPr lang="en-US" dirty="0"/>
              <a:t>Charter members</a:t>
            </a:r>
          </a:p>
          <a:p>
            <a:pPr marL="171450" indent="-171450">
              <a:buFont typeface="Arial" panose="020B0604020202020204" pitchFamily="34" charset="0"/>
              <a:buChar char="•"/>
            </a:pPr>
            <a:r>
              <a:rPr lang="en-US" dirty="0"/>
              <a:t>Past and present members</a:t>
            </a:r>
          </a:p>
          <a:p>
            <a:pPr marL="171450" indent="-171450">
              <a:buFont typeface="Arial" panose="020B0604020202020204" pitchFamily="34" charset="0"/>
              <a:buChar char="•"/>
            </a:pPr>
            <a:r>
              <a:rPr lang="en-US" dirty="0"/>
              <a:t>Past and present club officers; and</a:t>
            </a:r>
          </a:p>
          <a:p>
            <a:pPr marL="171450" indent="-171450">
              <a:buFont typeface="Arial" panose="020B0604020202020204" pitchFamily="34" charset="0"/>
              <a:buChar char="•"/>
            </a:pPr>
            <a:r>
              <a:rPr lang="en-US" dirty="0"/>
              <a:t>Past and present education awards</a:t>
            </a:r>
          </a:p>
          <a:p>
            <a:pPr marL="0" indent="0">
              <a:buFont typeface="Arial" panose="020B0604020202020204" pitchFamily="34" charset="0"/>
              <a:buNone/>
            </a:pPr>
            <a:endParaRPr lang="en-US" dirty="0"/>
          </a:p>
          <a:p>
            <a:pPr marL="0" indent="0">
              <a:buFont typeface="Arial" panose="020B0604020202020204" pitchFamily="34" charset="0"/>
              <a:buNone/>
            </a:pPr>
            <a:r>
              <a:rPr lang="en-US" dirty="0"/>
              <a:t>The reports can be printed as is or exported to Excel.</a:t>
            </a:r>
          </a:p>
          <a:p>
            <a:endParaRPr lang="en-US" dirty="0"/>
          </a:p>
        </p:txBody>
      </p:sp>
      <p:sp>
        <p:nvSpPr>
          <p:cNvPr id="4" name="Slide Number Placeholder 3"/>
          <p:cNvSpPr>
            <a:spLocks noGrp="1"/>
          </p:cNvSpPr>
          <p:nvPr>
            <p:ph type="sldNum" sz="quarter" idx="5"/>
          </p:nvPr>
        </p:nvSpPr>
        <p:spPr/>
        <p:txBody>
          <a:bodyPr/>
          <a:lstStyle/>
          <a:p>
            <a:fld id="{1C54B805-CDAB-3A40-8111-AB777D1FAB7A}" type="slidenum">
              <a:rPr lang="en-US" smtClean="0"/>
              <a:t>34</a:t>
            </a:fld>
            <a:endParaRPr lang="en-US"/>
          </a:p>
        </p:txBody>
      </p:sp>
    </p:spTree>
    <p:extLst>
      <p:ext uri="{BB962C8B-B14F-4D97-AF65-F5344CB8AC3E}">
        <p14:creationId xmlns:p14="http://schemas.microsoft.com/office/powerpoint/2010/main" val="2634815979"/>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One way these reports can be useful is outreach.</a:t>
            </a:r>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en-US" dirty="0"/>
              <a:t>For example, you can run a report on your past and present members.</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a:t>Export the report to Excel.</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a:t>Sort the results to identify past members who were members within the last 5 years.</a:t>
            </a:r>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en-US" dirty="0"/>
              <a:t>Schedule an Open House and invite them.  Have a celebration!</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a:t>Bring them back.   Increase your membership.</a:t>
            </a:r>
          </a:p>
          <a:p>
            <a:endParaRPr lang="en-US" dirty="0"/>
          </a:p>
        </p:txBody>
      </p:sp>
      <p:sp>
        <p:nvSpPr>
          <p:cNvPr id="4" name="Slide Number Placeholder 3"/>
          <p:cNvSpPr>
            <a:spLocks noGrp="1"/>
          </p:cNvSpPr>
          <p:nvPr>
            <p:ph type="sldNum" sz="quarter" idx="5"/>
          </p:nvPr>
        </p:nvSpPr>
        <p:spPr/>
        <p:txBody>
          <a:bodyPr/>
          <a:lstStyle/>
          <a:p>
            <a:fld id="{1C54B805-CDAB-3A40-8111-AB777D1FAB7A}" type="slidenum">
              <a:rPr lang="en-US" smtClean="0"/>
              <a:t>35</a:t>
            </a:fld>
            <a:endParaRPr lang="en-US"/>
          </a:p>
        </p:txBody>
      </p:sp>
    </p:spTree>
    <p:extLst>
      <p:ext uri="{BB962C8B-B14F-4D97-AF65-F5344CB8AC3E}">
        <p14:creationId xmlns:p14="http://schemas.microsoft.com/office/powerpoint/2010/main" val="2859479757"/>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You find it on the footer bar at the bottom of each page.  A simple click on FAQ will lead you to a wealth of information.  (https://www.toastmasters.org/footer/faq/)</a:t>
            </a:r>
          </a:p>
          <a:p>
            <a:endParaRPr lang="en-US" dirty="0"/>
          </a:p>
        </p:txBody>
      </p:sp>
      <p:sp>
        <p:nvSpPr>
          <p:cNvPr id="4" name="Slide Number Placeholder 3"/>
          <p:cNvSpPr>
            <a:spLocks noGrp="1"/>
          </p:cNvSpPr>
          <p:nvPr>
            <p:ph type="sldNum" sz="quarter" idx="5"/>
          </p:nvPr>
        </p:nvSpPr>
        <p:spPr/>
        <p:txBody>
          <a:bodyPr/>
          <a:lstStyle/>
          <a:p>
            <a:fld id="{1C54B805-CDAB-3A40-8111-AB777D1FAB7A}" type="slidenum">
              <a:rPr lang="en-US" smtClean="0"/>
              <a:t>37</a:t>
            </a:fld>
            <a:endParaRPr lang="en-US"/>
          </a:p>
        </p:txBody>
      </p:sp>
    </p:spTree>
    <p:extLst>
      <p:ext uri="{BB962C8B-B14F-4D97-AF65-F5344CB8AC3E}">
        <p14:creationId xmlns:p14="http://schemas.microsoft.com/office/powerpoint/2010/main" val="145429096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indent="-457200">
              <a:spcAft>
                <a:spcPts val="1200"/>
              </a:spcAft>
              <a:buFont typeface="Webdings" panose="05030102010509060703" pitchFamily="18" charset="2"/>
              <a:buChar char="4"/>
            </a:pPr>
            <a:r>
              <a:rPr lang="en-US" kern="1200" dirty="0"/>
              <a:t>What is DCP?</a:t>
            </a:r>
          </a:p>
          <a:p>
            <a:pPr marL="457200" indent="-457200">
              <a:spcAft>
                <a:spcPts val="1200"/>
              </a:spcAft>
              <a:buFont typeface="Webdings" panose="05030102010509060703" pitchFamily="18" charset="2"/>
              <a:buChar char="4"/>
            </a:pPr>
            <a:r>
              <a:rPr lang="en-US" kern="1200" dirty="0"/>
              <a:t>Who can update club information?</a:t>
            </a:r>
          </a:p>
          <a:p>
            <a:pPr marL="457200" indent="-457200">
              <a:spcAft>
                <a:spcPts val="1200"/>
              </a:spcAft>
              <a:buFont typeface="Webdings" panose="05030102010509060703" pitchFamily="18" charset="2"/>
              <a:buChar char="4"/>
            </a:pPr>
            <a:r>
              <a:rPr lang="en-US" kern="1200" dirty="0"/>
              <a:t>How can club information be updated?</a:t>
            </a:r>
          </a:p>
          <a:p>
            <a:pPr marL="457200" indent="-457200">
              <a:spcAft>
                <a:spcPts val="1200"/>
              </a:spcAft>
              <a:buFont typeface="Webdings" panose="05030102010509060703" pitchFamily="18" charset="2"/>
              <a:buChar char="4"/>
            </a:pPr>
            <a:r>
              <a:rPr lang="en-US" kern="1200" dirty="0"/>
              <a:t>How can I get a copy of our Bylaws? </a:t>
            </a:r>
            <a:endParaRPr lang="en-US" dirty="0">
              <a:solidFill>
                <a:srgbClr val="742330"/>
              </a:solidFill>
            </a:endParaRPr>
          </a:p>
          <a:p>
            <a:pPr marL="457200" indent="-457200">
              <a:spcAft>
                <a:spcPts val="1200"/>
              </a:spcAft>
              <a:buFont typeface="Webdings" panose="05030102010509060703" pitchFamily="18" charset="2"/>
              <a:buChar char="4"/>
            </a:pPr>
            <a:r>
              <a:rPr lang="en-US" kern="1200" dirty="0"/>
              <a:t>What club business can an officer conduct online?</a:t>
            </a:r>
          </a:p>
          <a:p>
            <a:pPr marL="457200" indent="-457200">
              <a:spcAft>
                <a:spcPts val="1200"/>
              </a:spcAft>
              <a:buFont typeface="Webdings" panose="05030102010509060703" pitchFamily="18" charset="2"/>
              <a:buChar char="4"/>
            </a:pPr>
            <a:r>
              <a:rPr lang="en-US" kern="1200" dirty="0">
                <a:solidFill>
                  <a:srgbClr val="1D252C"/>
                </a:solidFill>
              </a:rPr>
              <a:t>Who submits a member application?</a:t>
            </a:r>
          </a:p>
          <a:p>
            <a:endParaRPr lang="en-US" dirty="0"/>
          </a:p>
        </p:txBody>
      </p:sp>
      <p:sp>
        <p:nvSpPr>
          <p:cNvPr id="4" name="Slide Number Placeholder 3"/>
          <p:cNvSpPr>
            <a:spLocks noGrp="1"/>
          </p:cNvSpPr>
          <p:nvPr>
            <p:ph type="sldNum" sz="quarter" idx="5"/>
          </p:nvPr>
        </p:nvSpPr>
        <p:spPr/>
        <p:txBody>
          <a:bodyPr/>
          <a:lstStyle/>
          <a:p>
            <a:fld id="{1C54B805-CDAB-3A40-8111-AB777D1FAB7A}" type="slidenum">
              <a:rPr lang="en-US" smtClean="0"/>
              <a:t>38</a:t>
            </a:fld>
            <a:endParaRPr lang="en-US"/>
          </a:p>
        </p:txBody>
      </p:sp>
    </p:spTree>
    <p:extLst>
      <p:ext uri="{BB962C8B-B14F-4D97-AF65-F5344CB8AC3E}">
        <p14:creationId xmlns:p14="http://schemas.microsoft.com/office/powerpoint/2010/main" val="4193595937"/>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indent="-457200">
              <a:spcAft>
                <a:spcPts val="1200"/>
              </a:spcAft>
              <a:buFont typeface="Webdings" panose="05030102010509060703" pitchFamily="18" charset="2"/>
              <a:buChar char="4"/>
            </a:pPr>
            <a:r>
              <a:rPr lang="en-US" kern="1200" dirty="0">
                <a:solidFill>
                  <a:srgbClr val="1D252C"/>
                </a:solidFill>
              </a:rPr>
              <a:t>Who pays member dues?</a:t>
            </a:r>
          </a:p>
          <a:p>
            <a:pPr marL="457200" indent="-457200">
              <a:spcAft>
                <a:spcPts val="1200"/>
              </a:spcAft>
              <a:buFont typeface="Webdings" panose="05030102010509060703" pitchFamily="18" charset="2"/>
              <a:buChar char="4"/>
            </a:pPr>
            <a:r>
              <a:rPr lang="en-US" kern="1200" dirty="0">
                <a:solidFill>
                  <a:srgbClr val="1D252C"/>
                </a:solidFill>
              </a:rPr>
              <a:t>Can you submit an application and pay dues at the same time?</a:t>
            </a:r>
          </a:p>
          <a:p>
            <a:pPr marL="457200" indent="-457200">
              <a:spcAft>
                <a:spcPts val="1200"/>
              </a:spcAft>
              <a:buFont typeface="Webdings" panose="05030102010509060703" pitchFamily="18" charset="2"/>
              <a:buChar char="4"/>
            </a:pPr>
            <a:r>
              <a:rPr lang="en-US" kern="1200" dirty="0">
                <a:solidFill>
                  <a:srgbClr val="1D252C"/>
                </a:solidFill>
              </a:rPr>
              <a:t>When are dues due?</a:t>
            </a:r>
          </a:p>
          <a:p>
            <a:pPr marL="457200" indent="-457200">
              <a:spcAft>
                <a:spcPts val="1200"/>
              </a:spcAft>
              <a:buFont typeface="Webdings" panose="05030102010509060703" pitchFamily="18" charset="2"/>
              <a:buChar char="4"/>
            </a:pPr>
            <a:r>
              <a:rPr lang="en-US" b="1" dirty="0"/>
              <a:t>Who</a:t>
            </a:r>
            <a:r>
              <a:rPr lang="en-US" dirty="0"/>
              <a:t> should submit the officers list?</a:t>
            </a:r>
          </a:p>
          <a:p>
            <a:pPr marL="457200" indent="-457200">
              <a:spcAft>
                <a:spcPts val="1200"/>
              </a:spcAft>
              <a:buFont typeface="Webdings" panose="05030102010509060703" pitchFamily="18" charset="2"/>
              <a:buChar char="4"/>
            </a:pPr>
            <a:r>
              <a:rPr lang="en-US" b="1" dirty="0"/>
              <a:t>When</a:t>
            </a:r>
            <a:r>
              <a:rPr lang="en-US" dirty="0"/>
              <a:t> do you submit the officer list?</a:t>
            </a:r>
          </a:p>
          <a:p>
            <a:endParaRPr lang="en-US" dirty="0"/>
          </a:p>
        </p:txBody>
      </p:sp>
      <p:sp>
        <p:nvSpPr>
          <p:cNvPr id="4" name="Slide Number Placeholder 3"/>
          <p:cNvSpPr>
            <a:spLocks noGrp="1"/>
          </p:cNvSpPr>
          <p:nvPr>
            <p:ph type="sldNum" sz="quarter" idx="5"/>
          </p:nvPr>
        </p:nvSpPr>
        <p:spPr/>
        <p:txBody>
          <a:bodyPr/>
          <a:lstStyle/>
          <a:p>
            <a:fld id="{1C54B805-CDAB-3A40-8111-AB777D1FAB7A}" type="slidenum">
              <a:rPr lang="en-US" smtClean="0"/>
              <a:t>39</a:t>
            </a:fld>
            <a:endParaRPr lang="en-US"/>
          </a:p>
        </p:txBody>
      </p:sp>
    </p:spTree>
    <p:extLst>
      <p:ext uri="{BB962C8B-B14F-4D97-AF65-F5344CB8AC3E}">
        <p14:creationId xmlns:p14="http://schemas.microsoft.com/office/powerpoint/2010/main" val="2823719806"/>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indent="-457200">
              <a:spcAft>
                <a:spcPts val="1200"/>
              </a:spcAft>
              <a:buFont typeface="Webdings" panose="05030102010509060703" pitchFamily="18" charset="2"/>
              <a:buChar char="4"/>
            </a:pPr>
            <a:r>
              <a:rPr lang="en-US" kern="1200" dirty="0">
                <a:solidFill>
                  <a:srgbClr val="1D252C"/>
                </a:solidFill>
              </a:rPr>
              <a:t>When do you submit education awards?</a:t>
            </a:r>
            <a:endParaRPr lang="en-US" dirty="0">
              <a:solidFill>
                <a:srgbClr val="1D252C"/>
              </a:solidFill>
            </a:endParaRPr>
          </a:p>
          <a:p>
            <a:pPr marL="457200" indent="-457200">
              <a:spcAft>
                <a:spcPts val="1200"/>
              </a:spcAft>
              <a:buFont typeface="Webdings" panose="05030102010509060703" pitchFamily="18" charset="2"/>
              <a:buChar char="4"/>
            </a:pPr>
            <a:r>
              <a:rPr lang="en-US" dirty="0"/>
              <a:t>Who is responsible to submit Education Awards?</a:t>
            </a:r>
          </a:p>
          <a:p>
            <a:pPr marL="457200" indent="-457200">
              <a:spcAft>
                <a:spcPts val="1200"/>
              </a:spcAft>
              <a:buFont typeface="Webdings" panose="05030102010509060703" pitchFamily="18" charset="2"/>
              <a:buChar char="4"/>
            </a:pPr>
            <a:r>
              <a:rPr lang="en-US" dirty="0"/>
              <a:t>Can </a:t>
            </a:r>
            <a:r>
              <a:rPr lang="en-US" b="1" dirty="0"/>
              <a:t>ANY </a:t>
            </a:r>
            <a:r>
              <a:rPr lang="en-US" dirty="0"/>
              <a:t>officer do any of these jobs?</a:t>
            </a:r>
          </a:p>
          <a:p>
            <a:pPr marL="457200" indent="-457200">
              <a:spcAft>
                <a:spcPts val="1200"/>
              </a:spcAft>
              <a:buFont typeface="Webdings" panose="05030102010509060703" pitchFamily="18" charset="2"/>
              <a:buChar char="4"/>
            </a:pPr>
            <a:r>
              <a:rPr lang="en-US" dirty="0"/>
              <a:t>Will education points show up in DCP if you don’t submit awards in Club Central?</a:t>
            </a:r>
          </a:p>
          <a:p>
            <a:pPr marL="457200" indent="-457200">
              <a:spcAft>
                <a:spcPts val="1200"/>
              </a:spcAft>
              <a:buFont typeface="Webdings" panose="05030102010509060703" pitchFamily="18" charset="2"/>
              <a:buChar char="4"/>
            </a:pPr>
            <a:r>
              <a:rPr lang="en-US" dirty="0"/>
              <a:t>Can I use my membership contact information for non-Toastmaster related communication?</a:t>
            </a:r>
          </a:p>
          <a:p>
            <a:pPr marL="457200" indent="-457200">
              <a:spcAft>
                <a:spcPts val="1200"/>
              </a:spcAft>
              <a:buFont typeface="Webdings" panose="05030102010509060703" pitchFamily="18" charset="2"/>
              <a:buChar char="4"/>
            </a:pPr>
            <a:endParaRPr lang="en-US" dirty="0"/>
          </a:p>
          <a:p>
            <a:pPr marL="0" indent="0">
              <a:spcAft>
                <a:spcPts val="1200"/>
              </a:spcAft>
              <a:buFont typeface="Webdings" panose="05030102010509060703" pitchFamily="18" charset="2"/>
              <a:buNone/>
            </a:pPr>
            <a:r>
              <a:rPr lang="en-US" dirty="0"/>
              <a:t>So MANY good questions, and answers are waiting for you!</a:t>
            </a:r>
          </a:p>
          <a:p>
            <a:endParaRPr lang="en-US" dirty="0"/>
          </a:p>
        </p:txBody>
      </p:sp>
      <p:sp>
        <p:nvSpPr>
          <p:cNvPr id="4" name="Slide Number Placeholder 3"/>
          <p:cNvSpPr>
            <a:spLocks noGrp="1"/>
          </p:cNvSpPr>
          <p:nvPr>
            <p:ph type="sldNum" sz="quarter" idx="5"/>
          </p:nvPr>
        </p:nvSpPr>
        <p:spPr/>
        <p:txBody>
          <a:bodyPr/>
          <a:lstStyle/>
          <a:p>
            <a:fld id="{1C54B805-CDAB-3A40-8111-AB777D1FAB7A}" type="slidenum">
              <a:rPr lang="en-US" smtClean="0"/>
              <a:t>40</a:t>
            </a:fld>
            <a:endParaRPr lang="en-US"/>
          </a:p>
        </p:txBody>
      </p:sp>
    </p:spTree>
    <p:extLst>
      <p:ext uri="{BB962C8B-B14F-4D97-AF65-F5344CB8AC3E}">
        <p14:creationId xmlns:p14="http://schemas.microsoft.com/office/powerpoint/2010/main" val="13522474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Start by going to the Toastmasters International home page at www.toastmasters.org.</a:t>
            </a:r>
          </a:p>
          <a:p>
            <a:r>
              <a:rPr lang="en-US" dirty="0"/>
              <a:t>Click on “Login.”</a:t>
            </a:r>
          </a:p>
          <a:p>
            <a:r>
              <a:rPr lang="en-US" dirty="0"/>
              <a:t> </a:t>
            </a:r>
          </a:p>
        </p:txBody>
      </p:sp>
      <p:sp>
        <p:nvSpPr>
          <p:cNvPr id="4" name="Slide Number Placeholder 3"/>
          <p:cNvSpPr>
            <a:spLocks noGrp="1"/>
          </p:cNvSpPr>
          <p:nvPr>
            <p:ph type="sldNum" sz="quarter" idx="5"/>
          </p:nvPr>
        </p:nvSpPr>
        <p:spPr/>
        <p:txBody>
          <a:bodyPr/>
          <a:lstStyle/>
          <a:p>
            <a:fld id="{1C54B805-CDAB-3A40-8111-AB777D1FAB7A}" type="slidenum">
              <a:rPr lang="en-US" smtClean="0"/>
              <a:t>4</a:t>
            </a:fld>
            <a:endParaRPr lang="en-US"/>
          </a:p>
        </p:txBody>
      </p:sp>
    </p:spTree>
    <p:extLst>
      <p:ext uri="{BB962C8B-B14F-4D97-AF65-F5344CB8AC3E}">
        <p14:creationId xmlns:p14="http://schemas.microsoft.com/office/powerpoint/2010/main" val="324359423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Lots of those questions can be answered by clicking on “Club Business” in the main FAQ list.  </a:t>
            </a:r>
          </a:p>
          <a:p>
            <a:r>
              <a:rPr lang="en-US" dirty="0"/>
              <a:t>That will take you to the Club Business FAQ page. </a:t>
            </a:r>
          </a:p>
          <a:p>
            <a:endParaRPr lang="en-US" dirty="0"/>
          </a:p>
        </p:txBody>
      </p:sp>
      <p:sp>
        <p:nvSpPr>
          <p:cNvPr id="4" name="Slide Number Placeholder 3"/>
          <p:cNvSpPr>
            <a:spLocks noGrp="1"/>
          </p:cNvSpPr>
          <p:nvPr>
            <p:ph type="sldNum" sz="quarter" idx="5"/>
          </p:nvPr>
        </p:nvSpPr>
        <p:spPr/>
        <p:txBody>
          <a:bodyPr/>
          <a:lstStyle/>
          <a:p>
            <a:fld id="{1C54B805-CDAB-3A40-8111-AB777D1FAB7A}" type="slidenum">
              <a:rPr lang="en-US" smtClean="0"/>
              <a:t>41</a:t>
            </a:fld>
            <a:endParaRPr lang="en-US"/>
          </a:p>
        </p:txBody>
      </p:sp>
    </p:spTree>
    <p:extLst>
      <p:ext uri="{BB962C8B-B14F-4D97-AF65-F5344CB8AC3E}">
        <p14:creationId xmlns:p14="http://schemas.microsoft.com/office/powerpoint/2010/main" val="2298528349"/>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When you click on the plus sign to the right of your selected question, the section will expand to show you the answer.</a:t>
            </a:r>
          </a:p>
          <a:p>
            <a:endParaRPr lang="en-US" dirty="0"/>
          </a:p>
          <a:p>
            <a:r>
              <a:rPr lang="en-US" dirty="0"/>
              <a:t>There is lots of great stuff here!  You don’t even have to wait until you </a:t>
            </a:r>
            <a:r>
              <a:rPr lang="en-US" u="sng" dirty="0"/>
              <a:t>have</a:t>
            </a:r>
            <a:r>
              <a:rPr lang="en-US" dirty="0"/>
              <a:t> a question—you can simply go in and browse to find questions that interest you.</a:t>
            </a:r>
          </a:p>
          <a:p>
            <a:endParaRPr lang="en-US" dirty="0"/>
          </a:p>
          <a:p>
            <a:endParaRPr lang="en-US" dirty="0"/>
          </a:p>
          <a:p>
            <a:r>
              <a:rPr lang="en-US" dirty="0"/>
              <a:t>(https://www.toastmasters.org/footer/faq/Club%20Business)</a:t>
            </a:r>
          </a:p>
          <a:p>
            <a:endParaRPr lang="en-US" dirty="0"/>
          </a:p>
        </p:txBody>
      </p:sp>
      <p:sp>
        <p:nvSpPr>
          <p:cNvPr id="4" name="Slide Number Placeholder 3"/>
          <p:cNvSpPr>
            <a:spLocks noGrp="1"/>
          </p:cNvSpPr>
          <p:nvPr>
            <p:ph type="sldNum" sz="quarter" idx="5"/>
          </p:nvPr>
        </p:nvSpPr>
        <p:spPr/>
        <p:txBody>
          <a:bodyPr/>
          <a:lstStyle/>
          <a:p>
            <a:fld id="{1C54B805-CDAB-3A40-8111-AB777D1FAB7A}" type="slidenum">
              <a:rPr lang="en-US" smtClean="0"/>
              <a:t>42</a:t>
            </a:fld>
            <a:endParaRPr lang="en-US"/>
          </a:p>
        </p:txBody>
      </p:sp>
    </p:spTree>
    <p:extLst>
      <p:ext uri="{BB962C8B-B14F-4D97-AF65-F5344CB8AC3E}">
        <p14:creationId xmlns:p14="http://schemas.microsoft.com/office/powerpoint/2010/main" val="2363925676"/>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Any questions? </a:t>
            </a:r>
          </a:p>
          <a:p>
            <a:r>
              <a:rPr lang="en-US" dirty="0"/>
              <a:t>This presentation will be posted on the District website (www.district35.org) in August. </a:t>
            </a:r>
          </a:p>
        </p:txBody>
      </p:sp>
      <p:sp>
        <p:nvSpPr>
          <p:cNvPr id="4" name="Slide Number Placeholder 3"/>
          <p:cNvSpPr>
            <a:spLocks noGrp="1"/>
          </p:cNvSpPr>
          <p:nvPr>
            <p:ph type="sldNum" sz="quarter" idx="5"/>
          </p:nvPr>
        </p:nvSpPr>
        <p:spPr/>
        <p:txBody>
          <a:bodyPr/>
          <a:lstStyle/>
          <a:p>
            <a:fld id="{1C54B805-CDAB-3A40-8111-AB777D1FAB7A}" type="slidenum">
              <a:rPr lang="en-US" smtClean="0"/>
              <a:t>43</a:t>
            </a:fld>
            <a:endParaRPr lang="en-US"/>
          </a:p>
        </p:txBody>
      </p:sp>
    </p:spTree>
    <p:extLst>
      <p:ext uri="{BB962C8B-B14F-4D97-AF65-F5344CB8AC3E}">
        <p14:creationId xmlns:p14="http://schemas.microsoft.com/office/powerpoint/2010/main" val="145771326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USER</a:t>
            </a:r>
            <a:r>
              <a:rPr lang="en-US" dirty="0"/>
              <a:t> </a:t>
            </a:r>
            <a:r>
              <a:rPr lang="en-US" sz="1200" b="1" dirty="0"/>
              <a:t>name: </a:t>
            </a:r>
            <a:r>
              <a:rPr lang="en-US" sz="1200" dirty="0"/>
              <a:t>Member ID or email ID that was used in the</a:t>
            </a:r>
            <a:r>
              <a:rPr lang="en-US" sz="1200" baseline="0" dirty="0"/>
              <a:t> membership application.</a:t>
            </a:r>
            <a:endParaRPr lang="en-US" sz="1200" dirty="0"/>
          </a:p>
          <a:p>
            <a:r>
              <a:rPr lang="en-US" sz="1200" b="1" dirty="0"/>
              <a:t>Password: </a:t>
            </a:r>
            <a:r>
              <a:rPr lang="en-US" sz="1200" dirty="0"/>
              <a:t>Your password</a:t>
            </a:r>
          </a:p>
          <a:p>
            <a:endParaRPr lang="en-US" sz="1200" dirty="0"/>
          </a:p>
          <a:p>
            <a:r>
              <a:rPr lang="en-US" sz="1200" b="1" dirty="0"/>
              <a:t>NOTE:  </a:t>
            </a:r>
            <a:r>
              <a:rPr lang="en-US" sz="1200" dirty="0"/>
              <a:t>If you have never logged in before, click on “Forgot Password?” and check your email for instructions.  If you don’t see it, be sure to check your junk mail folder.</a:t>
            </a:r>
          </a:p>
          <a:p>
            <a:endParaRPr lang="en-US" sz="1200" dirty="0"/>
          </a:p>
          <a:p>
            <a:r>
              <a:rPr lang="en-US" sz="1200" dirty="0"/>
              <a:t>If a member never received the initial</a:t>
            </a:r>
            <a:r>
              <a:rPr lang="en-US" sz="1200" baseline="0" dirty="0"/>
              <a:t> email, login and check if their email ID is correct.</a:t>
            </a:r>
            <a:endParaRPr lang="en-US" sz="1200" dirty="0"/>
          </a:p>
          <a:p>
            <a:endParaRPr lang="en-US" dirty="0"/>
          </a:p>
        </p:txBody>
      </p:sp>
      <p:sp>
        <p:nvSpPr>
          <p:cNvPr id="4" name="Slide Number Placeholder 3"/>
          <p:cNvSpPr>
            <a:spLocks noGrp="1"/>
          </p:cNvSpPr>
          <p:nvPr>
            <p:ph type="sldNum" sz="quarter" idx="5"/>
          </p:nvPr>
        </p:nvSpPr>
        <p:spPr/>
        <p:txBody>
          <a:bodyPr/>
          <a:lstStyle/>
          <a:p>
            <a:fld id="{1C54B805-CDAB-3A40-8111-AB777D1FAB7A}" type="slidenum">
              <a:rPr lang="en-US" smtClean="0"/>
              <a:t>5</a:t>
            </a:fld>
            <a:endParaRPr lang="en-US"/>
          </a:p>
        </p:txBody>
      </p:sp>
    </p:spTree>
    <p:extLst>
      <p:ext uri="{BB962C8B-B14F-4D97-AF65-F5344CB8AC3E}">
        <p14:creationId xmlns:p14="http://schemas.microsoft.com/office/powerpoint/2010/main" val="39544509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If you are an officer in multiple clubs, you will see all the clubs listed here.  </a:t>
            </a:r>
          </a:p>
          <a:p>
            <a:endParaRPr lang="en-US" dirty="0"/>
          </a:p>
          <a:p>
            <a:r>
              <a:rPr lang="en-US" dirty="0"/>
              <a:t>Select the club for which you want to conduct business.</a:t>
            </a:r>
          </a:p>
          <a:p>
            <a:endParaRPr lang="en-US" dirty="0"/>
          </a:p>
        </p:txBody>
      </p:sp>
      <p:sp>
        <p:nvSpPr>
          <p:cNvPr id="4" name="Slide Number Placeholder 3"/>
          <p:cNvSpPr>
            <a:spLocks noGrp="1"/>
          </p:cNvSpPr>
          <p:nvPr>
            <p:ph type="sldNum" sz="quarter" idx="5"/>
          </p:nvPr>
        </p:nvSpPr>
        <p:spPr/>
        <p:txBody>
          <a:bodyPr/>
          <a:lstStyle/>
          <a:p>
            <a:fld id="{1C54B805-CDAB-3A40-8111-AB777D1FAB7A}" type="slidenum">
              <a:rPr lang="en-US" smtClean="0"/>
              <a:t>6</a:t>
            </a:fld>
            <a:endParaRPr lang="en-US"/>
          </a:p>
        </p:txBody>
      </p:sp>
    </p:spTree>
    <p:extLst>
      <p:ext uri="{BB962C8B-B14F-4D97-AF65-F5344CB8AC3E}">
        <p14:creationId xmlns:p14="http://schemas.microsoft.com/office/powerpoint/2010/main" val="262745660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After you make your initial club selection, you may wish to later do administrative work for another club.  In the upper right area, there is a field that allows you to toggle between</a:t>
            </a:r>
            <a:r>
              <a:rPr lang="en-US" baseline="0" dirty="0"/>
              <a:t> multiple clubs.</a:t>
            </a:r>
            <a:endParaRPr lang="en-US" dirty="0"/>
          </a:p>
        </p:txBody>
      </p:sp>
      <p:sp>
        <p:nvSpPr>
          <p:cNvPr id="4" name="Slide Number Placeholder 3"/>
          <p:cNvSpPr>
            <a:spLocks noGrp="1"/>
          </p:cNvSpPr>
          <p:nvPr>
            <p:ph type="sldNum" sz="quarter" idx="5"/>
          </p:nvPr>
        </p:nvSpPr>
        <p:spPr/>
        <p:txBody>
          <a:bodyPr/>
          <a:lstStyle/>
          <a:p>
            <a:fld id="{1C54B805-CDAB-3A40-8111-AB777D1FAB7A}" type="slidenum">
              <a:rPr lang="en-US" smtClean="0"/>
              <a:t>7</a:t>
            </a:fld>
            <a:endParaRPr lang="en-US"/>
          </a:p>
        </p:txBody>
      </p:sp>
    </p:spTree>
    <p:extLst>
      <p:ext uri="{BB962C8B-B14F-4D97-AF65-F5344CB8AC3E}">
        <p14:creationId xmlns:p14="http://schemas.microsoft.com/office/powerpoint/2010/main" val="66216478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To add new, dual, or reinstated members to your club, select this box.</a:t>
            </a:r>
          </a:p>
        </p:txBody>
      </p:sp>
      <p:sp>
        <p:nvSpPr>
          <p:cNvPr id="4" name="Slide Number Placeholder 3"/>
          <p:cNvSpPr>
            <a:spLocks noGrp="1"/>
          </p:cNvSpPr>
          <p:nvPr>
            <p:ph type="sldNum" sz="quarter" idx="5"/>
          </p:nvPr>
        </p:nvSpPr>
        <p:spPr/>
        <p:txBody>
          <a:bodyPr/>
          <a:lstStyle/>
          <a:p>
            <a:fld id="{1C54B805-CDAB-3A40-8111-AB777D1FAB7A}" type="slidenum">
              <a:rPr lang="en-US" smtClean="0"/>
              <a:t>8</a:t>
            </a:fld>
            <a:endParaRPr lang="en-US"/>
          </a:p>
        </p:txBody>
      </p:sp>
    </p:spTree>
    <p:extLst>
      <p:ext uri="{BB962C8B-B14F-4D97-AF65-F5344CB8AC3E}">
        <p14:creationId xmlns:p14="http://schemas.microsoft.com/office/powerpoint/2010/main" val="116639238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last name AND email or member ID must be entered and must be the same as previously</a:t>
            </a:r>
            <a:r>
              <a:rPr lang="en-US" baseline="0" dirty="0"/>
              <a:t> registered with Toastmasters International.</a:t>
            </a:r>
          </a:p>
          <a:p>
            <a:endParaRPr lang="en-US" baseline="0" dirty="0"/>
          </a:p>
          <a:p>
            <a:r>
              <a:rPr lang="en-US" baseline="0" dirty="0"/>
              <a:t>If the system finds the person, a new window will open, seen here on the right.  Select the correct member name if it exists, then click Confirm.</a:t>
            </a:r>
          </a:p>
          <a:p>
            <a:endParaRPr lang="en-US" baseline="0" dirty="0"/>
          </a:p>
          <a:p>
            <a:r>
              <a:rPr lang="en-US" baseline="0" dirty="0"/>
              <a:t>If either the last name or email/member ID you entered is not correct, you won’t get a result. Check with the member to see if their last name or email has changed since their last login.</a:t>
            </a:r>
          </a:p>
          <a:p>
            <a:endParaRPr lang="en-US" baseline="0" dirty="0"/>
          </a:p>
          <a:p>
            <a:r>
              <a:rPr lang="en-US" baseline="0" dirty="0"/>
              <a:t>Try to submit the application and payment within 2 business days of receipt – The member will not have access to Pathways without them being added and the payment received by Toastmasters International.</a:t>
            </a:r>
            <a:endParaRPr lang="en-US" dirty="0"/>
          </a:p>
          <a:p>
            <a:endParaRPr lang="en-US" dirty="0"/>
          </a:p>
        </p:txBody>
      </p:sp>
      <p:sp>
        <p:nvSpPr>
          <p:cNvPr id="4" name="Slide Number Placeholder 3"/>
          <p:cNvSpPr>
            <a:spLocks noGrp="1"/>
          </p:cNvSpPr>
          <p:nvPr>
            <p:ph type="sldNum" sz="quarter" idx="5"/>
          </p:nvPr>
        </p:nvSpPr>
        <p:spPr/>
        <p:txBody>
          <a:bodyPr/>
          <a:lstStyle/>
          <a:p>
            <a:fld id="{1C54B805-CDAB-3A40-8111-AB777D1FAB7A}" type="slidenum">
              <a:rPr lang="en-US" smtClean="0"/>
              <a:t>9</a:t>
            </a:fld>
            <a:endParaRPr lang="en-US"/>
          </a:p>
        </p:txBody>
      </p:sp>
    </p:spTree>
    <p:extLst>
      <p:ext uri="{BB962C8B-B14F-4D97-AF65-F5344CB8AC3E}">
        <p14:creationId xmlns:p14="http://schemas.microsoft.com/office/powerpoint/2010/main" val="181047870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dark bkg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8" name="Picture 7"/>
          <p:cNvPicPr>
            <a:picLocks noChangeAspect="1"/>
          </p:cNvPicPr>
          <p:nvPr userDrawn="1"/>
        </p:nvPicPr>
        <p:blipFill>
          <a:blip r:embed="rId3" cstate="email">
            <a:extLst>
              <a:ext uri="{28A0092B-C50C-407E-A947-70E740481C1C}">
                <a14:useLocalDpi xmlns:a14="http://schemas.microsoft.com/office/drawing/2010/main" val="0"/>
              </a:ext>
            </a:extLst>
          </a:blip>
          <a:stretch>
            <a:fillRect/>
          </a:stretch>
        </p:blipFill>
        <p:spPr>
          <a:xfrm>
            <a:off x="3048000" y="1671826"/>
            <a:ext cx="3048000" cy="694946"/>
          </a:xfrm>
          <a:prstGeom prst="rect">
            <a:avLst/>
          </a:prstGeom>
        </p:spPr>
      </p:pic>
      <p:cxnSp>
        <p:nvCxnSpPr>
          <p:cNvPr id="4" name="Straight Connector 3"/>
          <p:cNvCxnSpPr/>
          <p:nvPr userDrawn="1"/>
        </p:nvCxnSpPr>
        <p:spPr>
          <a:xfrm>
            <a:off x="1066800" y="2743200"/>
            <a:ext cx="701040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4" name="Title 9"/>
          <p:cNvSpPr>
            <a:spLocks noGrp="1"/>
          </p:cNvSpPr>
          <p:nvPr>
            <p:ph type="title" hasCustomPrompt="1"/>
          </p:nvPr>
        </p:nvSpPr>
        <p:spPr>
          <a:xfrm>
            <a:off x="628650" y="3200401"/>
            <a:ext cx="7886700" cy="533400"/>
          </a:xfrm>
          <a:prstGeom prst="rect">
            <a:avLst/>
          </a:prstGeom>
        </p:spPr>
        <p:txBody>
          <a:bodyPr/>
          <a:lstStyle>
            <a:lvl1pPr algn="ctr">
              <a:defRPr sz="2800">
                <a:solidFill>
                  <a:srgbClr val="FFF0A0"/>
                </a:solidFill>
                <a:latin typeface="Myriad Pro" charset="0"/>
                <a:ea typeface="Myriad Pro" charset="0"/>
                <a:cs typeface="Myriad Pro" charset="0"/>
              </a:defRPr>
            </a:lvl1pPr>
          </a:lstStyle>
          <a:p>
            <a:r>
              <a:rPr lang="en-US" dirty="0"/>
              <a:t>Click to Edit Master Title</a:t>
            </a:r>
          </a:p>
        </p:txBody>
      </p:sp>
      <p:sp>
        <p:nvSpPr>
          <p:cNvPr id="15" name="Content Placeholder 17"/>
          <p:cNvSpPr>
            <a:spLocks noGrp="1"/>
          </p:cNvSpPr>
          <p:nvPr>
            <p:ph sz="quarter" idx="10" hasCustomPrompt="1"/>
          </p:nvPr>
        </p:nvSpPr>
        <p:spPr>
          <a:xfrm>
            <a:off x="1647825" y="4038600"/>
            <a:ext cx="5848350" cy="914400"/>
          </a:xfrm>
          <a:prstGeom prst="rect">
            <a:avLst/>
          </a:prstGeom>
        </p:spPr>
        <p:txBody>
          <a:bodyPr/>
          <a:lstStyle>
            <a:lvl1pPr marL="0" indent="0" algn="ctr">
              <a:buNone/>
              <a:defRPr sz="2400" baseline="0">
                <a:solidFill>
                  <a:srgbClr val="EBEBEB"/>
                </a:solidFill>
              </a:defRPr>
            </a:lvl1pPr>
          </a:lstStyle>
          <a:p>
            <a:pPr lvl="0"/>
            <a:r>
              <a:rPr lang="en-US" dirty="0"/>
              <a:t>Click to Edit Master subtitle</a:t>
            </a:r>
          </a:p>
        </p:txBody>
      </p:sp>
    </p:spTree>
    <p:extLst/>
  </p:cSld>
  <p:clrMapOvr>
    <a:masterClrMapping/>
  </p:clrMapOvr>
  <p:transition spd="slow">
    <p:wipe dir="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018D98C-3FBF-5641-BD16-364C9673848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xmlns="" id="{86D43034-AA9A-AD42-942B-799575C34A47}"/>
              </a:ext>
            </a:extLst>
          </p:cNvPr>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xmlns="" id="{B964BD33-51B2-5D49-9BC5-11A1CE73BDE8}"/>
              </a:ext>
            </a:extLst>
          </p:cNvPr>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xmlns="" id="{9F38249E-5E42-7C42-882A-D9A67493F60F}"/>
              </a:ext>
            </a:extLst>
          </p:cNvPr>
          <p:cNvSpPr>
            <a:spLocks noGrp="1"/>
          </p:cNvSpPr>
          <p:nvPr>
            <p:ph type="dt" sz="half" idx="10"/>
          </p:nvPr>
        </p:nvSpPr>
        <p:spPr/>
        <p:txBody>
          <a:bodyPr/>
          <a:lstStyle/>
          <a:p>
            <a:fld id="{248339F4-1A0C-D746-9F26-480389EED880}" type="datetimeFigureOut">
              <a:rPr lang="en-US" smtClean="0"/>
              <a:t>5/26/2019</a:t>
            </a:fld>
            <a:endParaRPr lang="en-US"/>
          </a:p>
        </p:txBody>
      </p:sp>
      <p:sp>
        <p:nvSpPr>
          <p:cNvPr id="6" name="Footer Placeholder 5">
            <a:extLst>
              <a:ext uri="{FF2B5EF4-FFF2-40B4-BE49-F238E27FC236}">
                <a16:creationId xmlns:a16="http://schemas.microsoft.com/office/drawing/2014/main" xmlns="" id="{3EF827B4-4BD8-E740-9E64-F61ECAF1F8B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xmlns="" id="{E141ED72-0357-194B-8F7F-579B74762B22}"/>
              </a:ext>
            </a:extLst>
          </p:cNvPr>
          <p:cNvSpPr>
            <a:spLocks noGrp="1"/>
          </p:cNvSpPr>
          <p:nvPr>
            <p:ph type="sldNum" sz="quarter" idx="12"/>
          </p:nvPr>
        </p:nvSpPr>
        <p:spPr/>
        <p:txBody>
          <a:bodyPr/>
          <a:lstStyle/>
          <a:p>
            <a:fld id="{D8C918FC-34BD-2246-8252-98A470DAD538}" type="slidenum">
              <a:rPr lang="en-US" smtClean="0"/>
              <a:t>‹#›</a:t>
            </a:fld>
            <a:endParaRPr lang="en-US"/>
          </a:p>
        </p:txBody>
      </p:sp>
    </p:spTree>
    <p:extLst>
      <p:ext uri="{BB962C8B-B14F-4D97-AF65-F5344CB8AC3E}">
        <p14:creationId xmlns:p14="http://schemas.microsoft.com/office/powerpoint/2010/main" val="13599236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le Slide-light bkgd">
    <p:spTree>
      <p:nvGrpSpPr>
        <p:cNvPr id="1" name=""/>
        <p:cNvGrpSpPr/>
        <p:nvPr/>
      </p:nvGrpSpPr>
      <p:grpSpPr>
        <a:xfrm>
          <a:off x="0" y="0"/>
          <a:ext cx="0" cy="0"/>
          <a:chOff x="0" y="0"/>
          <a:chExt cx="0" cy="0"/>
        </a:xfrm>
      </p:grpSpPr>
      <p:cxnSp>
        <p:nvCxnSpPr>
          <p:cNvPr id="4" name="Straight Connector 3"/>
          <p:cNvCxnSpPr/>
          <p:nvPr userDrawn="1"/>
        </p:nvCxnSpPr>
        <p:spPr>
          <a:xfrm>
            <a:off x="1066800" y="2743200"/>
            <a:ext cx="7010400" cy="0"/>
          </a:xfrm>
          <a:prstGeom prst="line">
            <a:avLst/>
          </a:prstGeom>
          <a:ln>
            <a:solidFill>
              <a:srgbClr val="A9B2B1"/>
            </a:solidFill>
          </a:ln>
        </p:spPr>
        <p:style>
          <a:lnRef idx="1">
            <a:schemeClr val="accent1"/>
          </a:lnRef>
          <a:fillRef idx="0">
            <a:schemeClr val="accent1"/>
          </a:fillRef>
          <a:effectRef idx="0">
            <a:schemeClr val="accent1"/>
          </a:effectRef>
          <a:fontRef idx="minor">
            <a:schemeClr val="tx1"/>
          </a:fontRef>
        </p:style>
      </p:cxnSp>
      <p:sp>
        <p:nvSpPr>
          <p:cNvPr id="14" name="Title 9"/>
          <p:cNvSpPr>
            <a:spLocks noGrp="1"/>
          </p:cNvSpPr>
          <p:nvPr>
            <p:ph type="title" hasCustomPrompt="1"/>
          </p:nvPr>
        </p:nvSpPr>
        <p:spPr>
          <a:xfrm>
            <a:off x="628650" y="3200401"/>
            <a:ext cx="7886700" cy="533400"/>
          </a:xfrm>
          <a:prstGeom prst="rect">
            <a:avLst/>
          </a:prstGeom>
        </p:spPr>
        <p:txBody>
          <a:bodyPr/>
          <a:lstStyle>
            <a:lvl1pPr algn="ctr">
              <a:defRPr sz="2800">
                <a:solidFill>
                  <a:schemeClr val="tx2">
                    <a:lumMod val="65000"/>
                    <a:lumOff val="35000"/>
                  </a:schemeClr>
                </a:solidFill>
                <a:latin typeface="Myriad Pro" charset="0"/>
                <a:ea typeface="Myriad Pro" charset="0"/>
                <a:cs typeface="Myriad Pro" charset="0"/>
              </a:defRPr>
            </a:lvl1pPr>
          </a:lstStyle>
          <a:p>
            <a:r>
              <a:rPr lang="en-US" dirty="0"/>
              <a:t>Click to Edit Presentation Title</a:t>
            </a:r>
          </a:p>
        </p:txBody>
      </p:sp>
      <p:sp>
        <p:nvSpPr>
          <p:cNvPr id="15" name="Content Placeholder 17"/>
          <p:cNvSpPr>
            <a:spLocks noGrp="1"/>
          </p:cNvSpPr>
          <p:nvPr>
            <p:ph sz="quarter" idx="10" hasCustomPrompt="1"/>
          </p:nvPr>
        </p:nvSpPr>
        <p:spPr>
          <a:xfrm>
            <a:off x="1647825" y="4038600"/>
            <a:ext cx="5848350" cy="914400"/>
          </a:xfrm>
          <a:prstGeom prst="rect">
            <a:avLst/>
          </a:prstGeom>
        </p:spPr>
        <p:txBody>
          <a:bodyPr/>
          <a:lstStyle>
            <a:lvl1pPr marL="0" indent="0" algn="ctr">
              <a:buNone/>
              <a:defRPr sz="2400" baseline="0">
                <a:solidFill>
                  <a:schemeClr val="tx2">
                    <a:lumMod val="65000"/>
                    <a:lumOff val="35000"/>
                  </a:schemeClr>
                </a:solidFill>
              </a:defRPr>
            </a:lvl1pPr>
          </a:lstStyle>
          <a:p>
            <a:pPr lvl="0"/>
            <a:r>
              <a:rPr lang="en-US" dirty="0"/>
              <a:t>Click to Edit Presentation Subtitle</a:t>
            </a:r>
          </a:p>
        </p:txBody>
      </p:sp>
      <p:pic>
        <p:nvPicPr>
          <p:cNvPr id="17" name="Picture 16"/>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3048000" y="1677404"/>
            <a:ext cx="3048000" cy="694944"/>
          </a:xfrm>
          <a:prstGeom prst="rect">
            <a:avLst/>
          </a:prstGeom>
        </p:spPr>
      </p:pic>
    </p:spTree>
    <p:extLst/>
  </p:cSld>
  <p:clrMapOvr>
    <a:masterClrMapping/>
  </p:clrMapOvr>
  <p:transition spd="slow">
    <p:wipe dir="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mp; Bulleted Content">
    <p:spTree>
      <p:nvGrpSpPr>
        <p:cNvPr id="1" name=""/>
        <p:cNvGrpSpPr/>
        <p:nvPr/>
      </p:nvGrpSpPr>
      <p:grpSpPr>
        <a:xfrm>
          <a:off x="0" y="0"/>
          <a:ext cx="0" cy="0"/>
          <a:chOff x="0" y="0"/>
          <a:chExt cx="0" cy="0"/>
        </a:xfrm>
      </p:grpSpPr>
      <p:cxnSp>
        <p:nvCxnSpPr>
          <p:cNvPr id="9" name="Straight Connector 8"/>
          <p:cNvCxnSpPr/>
          <p:nvPr userDrawn="1"/>
        </p:nvCxnSpPr>
        <p:spPr>
          <a:xfrm>
            <a:off x="304800" y="1256580"/>
            <a:ext cx="533400" cy="0"/>
          </a:xfrm>
          <a:prstGeom prst="line">
            <a:avLst/>
          </a:prstGeom>
          <a:ln w="28575">
            <a:solidFill>
              <a:srgbClr val="800000"/>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a:xfrm>
            <a:off x="228600" y="609599"/>
            <a:ext cx="8610600" cy="645075"/>
          </a:xfrm>
          <a:prstGeom prst="rect">
            <a:avLst/>
          </a:prstGeom>
        </p:spPr>
        <p:txBody>
          <a:bodyPr/>
          <a:lstStyle>
            <a:lvl1pPr>
              <a:defRPr sz="3200">
                <a:solidFill>
                  <a:schemeClr val="tx2"/>
                </a:solidFill>
              </a:defRPr>
            </a:lvl1pPr>
          </a:lstStyle>
          <a:p>
            <a:r>
              <a:rPr lang="en-US" dirty="0"/>
              <a:t>Click to edit Master title style</a:t>
            </a:r>
          </a:p>
        </p:txBody>
      </p:sp>
      <p:sp>
        <p:nvSpPr>
          <p:cNvPr id="11" name="Text Placeholder 23"/>
          <p:cNvSpPr>
            <a:spLocks noGrp="1"/>
          </p:cNvSpPr>
          <p:nvPr>
            <p:ph idx="1"/>
          </p:nvPr>
        </p:nvSpPr>
        <p:spPr>
          <a:xfrm>
            <a:off x="457200" y="1604155"/>
            <a:ext cx="8229600" cy="5101445"/>
          </a:xfrm>
          <a:prstGeom prst="rect">
            <a:avLst/>
          </a:prstGeom>
        </p:spPr>
        <p:txBody>
          <a:bodyPr vert="horz" lIns="91440" tIns="45720" rIns="91440" bIns="45720" rtlCol="0">
            <a:normAutofit/>
          </a:bodyPr>
          <a:lstStyle>
            <a:lvl1pPr marL="287338" indent="-287338">
              <a:buSzPct val="100000"/>
              <a:defRPr sz="2800">
                <a:solidFill>
                  <a:schemeClr val="tx2"/>
                </a:solidFill>
              </a:defRPr>
            </a:lvl1pPr>
            <a:lvl2pPr marL="685800" indent="-228600">
              <a:defRPr sz="2400">
                <a:solidFill>
                  <a:schemeClr val="tx2"/>
                </a:solidFill>
              </a:defRPr>
            </a:lvl2pPr>
            <a:lvl3pPr marL="1084263" indent="-169863">
              <a:defRPr sz="2000">
                <a:solidFill>
                  <a:schemeClr val="tx2"/>
                </a:solidFill>
              </a:defRPr>
            </a:lvl3pPr>
            <a:lvl4pPr>
              <a:defRPr sz="1800">
                <a:solidFill>
                  <a:schemeClr val="tx2"/>
                </a:solidFill>
              </a:defRPr>
            </a:lvl4pPr>
            <a:lvl5pPr marL="2060575" indent="-290513">
              <a:defRPr sz="1800">
                <a:solidFill>
                  <a:schemeClr val="tx2"/>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764164710"/>
      </p:ext>
    </p:extLst>
  </p:cSld>
  <p:clrMapOvr>
    <a:masterClrMapping/>
  </p:clrMapOvr>
  <p:transition spd="slow">
    <p:wipe dir="r"/>
  </p:transition>
  <p:extLst mod="1">
    <p:ext uri="{DCECCB84-F9BA-43D5-87BE-67443E8EF086}">
      <p15:sldGuideLst xmlns:p15="http://schemas.microsoft.com/office/powerpoint/2012/main" xmlns="">
        <p15:guide id="1" orient="horz" pos="2160" userDrawn="1">
          <p15:clr>
            <a:srgbClr val="FBAE40"/>
          </p15:clr>
        </p15:guide>
        <p15:guide id="2" pos="2880"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 running copy">
    <p:spTree>
      <p:nvGrpSpPr>
        <p:cNvPr id="1" name=""/>
        <p:cNvGrpSpPr/>
        <p:nvPr/>
      </p:nvGrpSpPr>
      <p:grpSpPr>
        <a:xfrm>
          <a:off x="0" y="0"/>
          <a:ext cx="0" cy="0"/>
          <a:chOff x="0" y="0"/>
          <a:chExt cx="0" cy="0"/>
        </a:xfrm>
      </p:grpSpPr>
      <p:sp>
        <p:nvSpPr>
          <p:cNvPr id="2" name="Title 1"/>
          <p:cNvSpPr>
            <a:spLocks noGrp="1"/>
          </p:cNvSpPr>
          <p:nvPr>
            <p:ph type="title"/>
          </p:nvPr>
        </p:nvSpPr>
        <p:spPr>
          <a:xfrm>
            <a:off x="228600" y="609600"/>
            <a:ext cx="8229600" cy="914400"/>
          </a:xfrm>
          <a:prstGeom prst="rect">
            <a:avLst/>
          </a:prstGeom>
        </p:spPr>
        <p:txBody>
          <a:bodyPr vert="horz"/>
          <a:lstStyle>
            <a:lvl1pPr>
              <a:defRPr sz="3200">
                <a:solidFill>
                  <a:schemeClr val="tx2"/>
                </a:solidFill>
              </a:defRPr>
            </a:lvl1pPr>
          </a:lstStyle>
          <a:p>
            <a:r>
              <a:rPr lang="en-US" dirty="0"/>
              <a:t>Click to edit Master title style</a:t>
            </a:r>
          </a:p>
        </p:txBody>
      </p:sp>
      <p:sp>
        <p:nvSpPr>
          <p:cNvPr id="3" name="Text Placeholder 23"/>
          <p:cNvSpPr>
            <a:spLocks noGrp="1"/>
          </p:cNvSpPr>
          <p:nvPr>
            <p:ph idx="1"/>
          </p:nvPr>
        </p:nvSpPr>
        <p:spPr>
          <a:xfrm>
            <a:off x="457200" y="1604155"/>
            <a:ext cx="8229600" cy="5101445"/>
          </a:xfrm>
          <a:prstGeom prst="rect">
            <a:avLst/>
          </a:prstGeom>
        </p:spPr>
        <p:txBody>
          <a:bodyPr vert="horz" lIns="91440" tIns="45720" rIns="91440" bIns="45720" rtlCol="0">
            <a:normAutofit/>
          </a:bodyPr>
          <a:lstStyle>
            <a:lvl1pPr marL="0" indent="0">
              <a:buSzPct val="100000"/>
              <a:buFontTx/>
              <a:buNone/>
              <a:defRPr sz="2400">
                <a:solidFill>
                  <a:schemeClr val="tx2"/>
                </a:solidFill>
              </a:defRPr>
            </a:lvl1pPr>
            <a:lvl2pPr marL="457200" indent="0">
              <a:buFontTx/>
              <a:buNone/>
              <a:defRPr sz="2000">
                <a:solidFill>
                  <a:schemeClr val="tx2">
                    <a:lumMod val="65000"/>
                    <a:lumOff val="35000"/>
                  </a:schemeClr>
                </a:solidFill>
              </a:defRPr>
            </a:lvl2pPr>
            <a:lvl3pPr marL="914400" indent="0">
              <a:buFontTx/>
              <a:buNone/>
              <a:defRPr>
                <a:solidFill>
                  <a:schemeClr val="tx2">
                    <a:lumMod val="65000"/>
                    <a:lumOff val="35000"/>
                  </a:schemeClr>
                </a:solidFill>
              </a:defRPr>
            </a:lvl3pPr>
            <a:lvl4pPr marL="1371600" indent="0">
              <a:buFontTx/>
              <a:buNone/>
              <a:defRPr>
                <a:solidFill>
                  <a:schemeClr val="tx2">
                    <a:lumMod val="65000"/>
                    <a:lumOff val="35000"/>
                  </a:schemeClr>
                </a:solidFill>
              </a:defRPr>
            </a:lvl4pPr>
            <a:lvl5pPr marL="1770062" indent="0">
              <a:buFontTx/>
              <a:buNone/>
              <a:defRPr>
                <a:solidFill>
                  <a:schemeClr val="tx2">
                    <a:lumMod val="65000"/>
                    <a:lumOff val="35000"/>
                  </a:schemeClr>
                </a:solidFill>
              </a:defRPr>
            </a:lvl5pPr>
          </a:lstStyle>
          <a:p>
            <a:pPr lvl="0"/>
            <a:r>
              <a:rPr lang="en-US" dirty="0"/>
              <a:t>Click to edit Master text styles</a:t>
            </a:r>
          </a:p>
        </p:txBody>
      </p:sp>
      <p:cxnSp>
        <p:nvCxnSpPr>
          <p:cNvPr id="4" name="Straight Connector 3"/>
          <p:cNvCxnSpPr/>
          <p:nvPr userDrawn="1"/>
        </p:nvCxnSpPr>
        <p:spPr>
          <a:xfrm>
            <a:off x="304800" y="1256580"/>
            <a:ext cx="533400" cy="0"/>
          </a:xfrm>
          <a:prstGeom prst="line">
            <a:avLst/>
          </a:prstGeom>
          <a:ln w="28575">
            <a:solidFill>
              <a:srgbClr val="80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66820552"/>
      </p:ext>
    </p:extLst>
  </p:cSld>
  <p:clrMapOvr>
    <a:masterClrMapping/>
  </p:clrMapOvr>
  <p:transition spd="slow">
    <p:wipe dir="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 cols--bullets">
    <p:spTree>
      <p:nvGrpSpPr>
        <p:cNvPr id="1" name=""/>
        <p:cNvGrpSpPr/>
        <p:nvPr/>
      </p:nvGrpSpPr>
      <p:grpSpPr>
        <a:xfrm>
          <a:off x="0" y="0"/>
          <a:ext cx="0" cy="0"/>
          <a:chOff x="0" y="0"/>
          <a:chExt cx="0" cy="0"/>
        </a:xfrm>
      </p:grpSpPr>
      <p:sp>
        <p:nvSpPr>
          <p:cNvPr id="2" name="Title 1"/>
          <p:cNvSpPr>
            <a:spLocks noGrp="1"/>
          </p:cNvSpPr>
          <p:nvPr>
            <p:ph type="title"/>
          </p:nvPr>
        </p:nvSpPr>
        <p:spPr>
          <a:xfrm>
            <a:off x="228600" y="609600"/>
            <a:ext cx="8229600" cy="838200"/>
          </a:xfrm>
          <a:prstGeom prst="rect">
            <a:avLst/>
          </a:prstGeom>
        </p:spPr>
        <p:txBody>
          <a:bodyPr vert="horz"/>
          <a:lstStyle>
            <a:lvl1pPr>
              <a:defRPr sz="3200">
                <a:solidFill>
                  <a:schemeClr val="tx2"/>
                </a:solidFill>
              </a:defRPr>
            </a:lvl1pPr>
          </a:lstStyle>
          <a:p>
            <a:r>
              <a:rPr lang="en-US" dirty="0"/>
              <a:t>Click to edit Master title style</a:t>
            </a:r>
          </a:p>
        </p:txBody>
      </p:sp>
      <p:sp>
        <p:nvSpPr>
          <p:cNvPr id="4" name="Content Placeholder 3"/>
          <p:cNvSpPr>
            <a:spLocks noGrp="1"/>
          </p:cNvSpPr>
          <p:nvPr>
            <p:ph sz="quarter" idx="10" hasCustomPrompt="1"/>
          </p:nvPr>
        </p:nvSpPr>
        <p:spPr>
          <a:xfrm>
            <a:off x="533400" y="1600200"/>
            <a:ext cx="3733800" cy="5181600"/>
          </a:xfrm>
          <a:prstGeom prst="rect">
            <a:avLst/>
          </a:prstGeom>
        </p:spPr>
        <p:txBody>
          <a:bodyPr vert="horz"/>
          <a:lstStyle>
            <a:lvl1pPr marL="228600" indent="-228600">
              <a:defRPr sz="2400">
                <a:solidFill>
                  <a:schemeClr val="tx2"/>
                </a:solidFill>
              </a:defRPr>
            </a:lvl1pPr>
            <a:lvl2pPr marL="685800" indent="-228600">
              <a:defRPr sz="2000">
                <a:solidFill>
                  <a:schemeClr val="tx2"/>
                </a:solidFill>
              </a:defRPr>
            </a:lvl2pPr>
            <a:lvl3pPr marL="1084263" indent="-169863">
              <a:defRPr sz="2000">
                <a:solidFill>
                  <a:schemeClr val="tx2"/>
                </a:solidFill>
              </a:defRPr>
            </a:lvl3pPr>
            <a:lvl4pPr>
              <a:defRPr>
                <a:solidFill>
                  <a:schemeClr val="tx2"/>
                </a:solidFill>
              </a:defRPr>
            </a:lvl4pPr>
            <a:lvl5pPr marL="2057400" indent="-228600">
              <a:defRPr>
                <a:solidFill>
                  <a:schemeClr val="tx2"/>
                </a:solidFill>
              </a:defRPr>
            </a:lvl5pPr>
          </a:lstStyle>
          <a:p>
            <a:pPr lvl="0"/>
            <a:r>
              <a:rPr lang="en-US" dirty="0"/>
              <a:t>Level One Bullet</a:t>
            </a:r>
          </a:p>
          <a:p>
            <a:pPr lvl="1"/>
            <a:r>
              <a:rPr lang="en-US" dirty="0"/>
              <a:t>Second level</a:t>
            </a:r>
          </a:p>
          <a:p>
            <a:pPr lvl="2"/>
            <a:r>
              <a:rPr lang="en-US" dirty="0"/>
              <a:t>Third level</a:t>
            </a:r>
          </a:p>
          <a:p>
            <a:pPr lvl="3"/>
            <a:r>
              <a:rPr lang="en-US" dirty="0"/>
              <a:t>Fourth level</a:t>
            </a:r>
          </a:p>
          <a:p>
            <a:pPr lvl="4"/>
            <a:r>
              <a:rPr lang="en-US" dirty="0"/>
              <a:t>Fifth level</a:t>
            </a:r>
          </a:p>
        </p:txBody>
      </p:sp>
      <p:cxnSp>
        <p:nvCxnSpPr>
          <p:cNvPr id="5" name="Straight Connector 4"/>
          <p:cNvCxnSpPr/>
          <p:nvPr userDrawn="1"/>
        </p:nvCxnSpPr>
        <p:spPr>
          <a:xfrm>
            <a:off x="304800" y="1256580"/>
            <a:ext cx="533400" cy="0"/>
          </a:xfrm>
          <a:prstGeom prst="line">
            <a:avLst/>
          </a:prstGeom>
          <a:ln w="28575">
            <a:solidFill>
              <a:srgbClr val="800000"/>
            </a:solidFill>
          </a:ln>
        </p:spPr>
        <p:style>
          <a:lnRef idx="1">
            <a:schemeClr val="accent1"/>
          </a:lnRef>
          <a:fillRef idx="0">
            <a:schemeClr val="accent1"/>
          </a:fillRef>
          <a:effectRef idx="0">
            <a:schemeClr val="accent1"/>
          </a:effectRef>
          <a:fontRef idx="minor">
            <a:schemeClr val="tx1"/>
          </a:fontRef>
        </p:style>
      </p:cxnSp>
      <p:sp>
        <p:nvSpPr>
          <p:cNvPr id="6" name="Content Placeholder 3"/>
          <p:cNvSpPr>
            <a:spLocks noGrp="1"/>
          </p:cNvSpPr>
          <p:nvPr>
            <p:ph sz="quarter" idx="11" hasCustomPrompt="1"/>
          </p:nvPr>
        </p:nvSpPr>
        <p:spPr>
          <a:xfrm>
            <a:off x="4572000" y="1600200"/>
            <a:ext cx="3733800" cy="5181600"/>
          </a:xfrm>
          <a:prstGeom prst="rect">
            <a:avLst/>
          </a:prstGeom>
        </p:spPr>
        <p:txBody>
          <a:bodyPr vert="horz"/>
          <a:lstStyle>
            <a:lvl1pPr marL="228600" indent="-228600">
              <a:defRPr sz="2400">
                <a:solidFill>
                  <a:schemeClr val="tx2"/>
                </a:solidFill>
              </a:defRPr>
            </a:lvl1pPr>
            <a:lvl2pPr marL="685800" indent="-228600">
              <a:defRPr sz="2000">
                <a:solidFill>
                  <a:schemeClr val="tx2"/>
                </a:solidFill>
              </a:defRPr>
            </a:lvl2pPr>
            <a:lvl3pPr marL="1084263" indent="-169863">
              <a:defRPr sz="2000">
                <a:solidFill>
                  <a:schemeClr val="tx2"/>
                </a:solidFill>
              </a:defRPr>
            </a:lvl3pPr>
            <a:lvl4pPr>
              <a:defRPr>
                <a:solidFill>
                  <a:schemeClr val="tx2"/>
                </a:solidFill>
              </a:defRPr>
            </a:lvl4pPr>
            <a:lvl5pPr marL="2057400" indent="-228600">
              <a:defRPr>
                <a:solidFill>
                  <a:schemeClr val="tx2"/>
                </a:solidFill>
              </a:defRPr>
            </a:lvl5pPr>
          </a:lstStyle>
          <a:p>
            <a:pPr lvl="0"/>
            <a:r>
              <a:rPr lang="en-US" dirty="0"/>
              <a:t>Level One Bullet</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882830085"/>
      </p:ext>
    </p:extLst>
  </p:cSld>
  <p:clrMapOvr>
    <a:masterClrMapping/>
  </p:clrMapOvr>
  <p:transition spd="slow">
    <p:wipe dir="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 cols--copy">
    <p:spTree>
      <p:nvGrpSpPr>
        <p:cNvPr id="1" name=""/>
        <p:cNvGrpSpPr/>
        <p:nvPr/>
      </p:nvGrpSpPr>
      <p:grpSpPr>
        <a:xfrm>
          <a:off x="0" y="0"/>
          <a:ext cx="0" cy="0"/>
          <a:chOff x="0" y="0"/>
          <a:chExt cx="0" cy="0"/>
        </a:xfrm>
      </p:grpSpPr>
      <p:sp>
        <p:nvSpPr>
          <p:cNvPr id="2" name="Title 1"/>
          <p:cNvSpPr>
            <a:spLocks noGrp="1"/>
          </p:cNvSpPr>
          <p:nvPr>
            <p:ph type="title"/>
          </p:nvPr>
        </p:nvSpPr>
        <p:spPr>
          <a:xfrm>
            <a:off x="228600" y="609600"/>
            <a:ext cx="8229600" cy="762000"/>
          </a:xfrm>
          <a:prstGeom prst="rect">
            <a:avLst/>
          </a:prstGeom>
        </p:spPr>
        <p:txBody>
          <a:bodyPr vert="horz"/>
          <a:lstStyle>
            <a:lvl1pPr>
              <a:defRPr sz="3200">
                <a:solidFill>
                  <a:schemeClr val="tx2"/>
                </a:solidFill>
              </a:defRPr>
            </a:lvl1pPr>
          </a:lstStyle>
          <a:p>
            <a:r>
              <a:rPr lang="en-US" dirty="0"/>
              <a:t>Click to edit Master title style</a:t>
            </a:r>
          </a:p>
        </p:txBody>
      </p:sp>
      <p:cxnSp>
        <p:nvCxnSpPr>
          <p:cNvPr id="3" name="Straight Connector 2"/>
          <p:cNvCxnSpPr/>
          <p:nvPr userDrawn="1"/>
        </p:nvCxnSpPr>
        <p:spPr>
          <a:xfrm>
            <a:off x="304800" y="1256580"/>
            <a:ext cx="533400" cy="0"/>
          </a:xfrm>
          <a:prstGeom prst="line">
            <a:avLst/>
          </a:prstGeom>
          <a:ln w="28575">
            <a:solidFill>
              <a:srgbClr val="800000"/>
            </a:solidFill>
          </a:ln>
        </p:spPr>
        <p:style>
          <a:lnRef idx="1">
            <a:schemeClr val="accent1"/>
          </a:lnRef>
          <a:fillRef idx="0">
            <a:schemeClr val="accent1"/>
          </a:fillRef>
          <a:effectRef idx="0">
            <a:schemeClr val="accent1"/>
          </a:effectRef>
          <a:fontRef idx="minor">
            <a:schemeClr val="tx1"/>
          </a:fontRef>
        </p:style>
      </p:cxnSp>
      <p:sp>
        <p:nvSpPr>
          <p:cNvPr id="11" name="Content Placeholder 10"/>
          <p:cNvSpPr>
            <a:spLocks noGrp="1"/>
          </p:cNvSpPr>
          <p:nvPr>
            <p:ph sz="quarter" idx="10"/>
          </p:nvPr>
        </p:nvSpPr>
        <p:spPr>
          <a:xfrm>
            <a:off x="457200" y="1600200"/>
            <a:ext cx="3886200" cy="5029200"/>
          </a:xfrm>
          <a:prstGeom prst="rect">
            <a:avLst/>
          </a:prstGeom>
        </p:spPr>
        <p:txBody>
          <a:bodyPr vert="horz"/>
          <a:lstStyle>
            <a:lvl1pPr marL="0" indent="0">
              <a:buFontTx/>
              <a:buNone/>
              <a:defRPr>
                <a:solidFill>
                  <a:schemeClr val="tx2"/>
                </a:solidFill>
              </a:defRPr>
            </a:lvl1pPr>
            <a:lvl2pPr marL="0" indent="0">
              <a:buFontTx/>
              <a:buNone/>
              <a:defRPr/>
            </a:lvl2pPr>
            <a:lvl3pPr marL="0" indent="0">
              <a:buFontTx/>
              <a:buNone/>
              <a:defRPr/>
            </a:lvl3pPr>
            <a:lvl4pPr marL="0" indent="0">
              <a:buFontTx/>
              <a:buNone/>
              <a:defRPr/>
            </a:lvl4pPr>
            <a:lvl5pPr marL="0" indent="0">
              <a:buFontTx/>
              <a:buNone/>
              <a:defRPr/>
            </a:lvl5pPr>
          </a:lstStyle>
          <a:p>
            <a:pPr lvl="0"/>
            <a:r>
              <a:rPr lang="en-US" dirty="0"/>
              <a:t>Click to edit Master text styles</a:t>
            </a:r>
          </a:p>
          <a:p>
            <a:pPr lvl="0"/>
            <a:endParaRPr lang="en-US" dirty="0"/>
          </a:p>
        </p:txBody>
      </p:sp>
      <p:sp>
        <p:nvSpPr>
          <p:cNvPr id="12" name="Content Placeholder 10"/>
          <p:cNvSpPr>
            <a:spLocks noGrp="1"/>
          </p:cNvSpPr>
          <p:nvPr>
            <p:ph sz="quarter" idx="11"/>
          </p:nvPr>
        </p:nvSpPr>
        <p:spPr>
          <a:xfrm>
            <a:off x="4648200" y="1600200"/>
            <a:ext cx="3886200" cy="5029200"/>
          </a:xfrm>
          <a:prstGeom prst="rect">
            <a:avLst/>
          </a:prstGeom>
        </p:spPr>
        <p:txBody>
          <a:bodyPr vert="horz"/>
          <a:lstStyle>
            <a:lvl1pPr marL="0" indent="0">
              <a:buFontTx/>
              <a:buNone/>
              <a:defRPr sz="2400"/>
            </a:lvl1pPr>
            <a:lvl2pPr marL="0" indent="0">
              <a:buFontTx/>
              <a:buNone/>
              <a:defRPr/>
            </a:lvl2pPr>
            <a:lvl3pPr marL="0" indent="0">
              <a:buFontTx/>
              <a:buNone/>
              <a:defRPr/>
            </a:lvl3pPr>
            <a:lvl4pPr marL="0" indent="0">
              <a:buFontTx/>
              <a:buNone/>
              <a:defRPr/>
            </a:lvl4pPr>
            <a:lvl5pPr marL="0" indent="0">
              <a:buFontTx/>
              <a:buNone/>
              <a:defRPr/>
            </a:lvl5pPr>
          </a:lstStyle>
          <a:p>
            <a:pPr lvl="0"/>
            <a:r>
              <a:rPr lang="en-US" dirty="0"/>
              <a:t>Click to edit Master text styles</a:t>
            </a:r>
          </a:p>
          <a:p>
            <a:pPr lvl="0"/>
            <a:endParaRPr lang="en-US" dirty="0"/>
          </a:p>
        </p:txBody>
      </p:sp>
    </p:spTree>
    <p:extLst>
      <p:ext uri="{BB962C8B-B14F-4D97-AF65-F5344CB8AC3E}">
        <p14:creationId xmlns:p14="http://schemas.microsoft.com/office/powerpoint/2010/main" val="1547827990"/>
      </p:ext>
    </p:extLst>
  </p:cSld>
  <p:clrMapOvr>
    <a:masterClrMapping/>
  </p:clrMapOvr>
  <p:transition spd="slow">
    <p:wipe dir="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Custom - With Title">
    <p:spTree>
      <p:nvGrpSpPr>
        <p:cNvPr id="1" name=""/>
        <p:cNvGrpSpPr/>
        <p:nvPr/>
      </p:nvGrpSpPr>
      <p:grpSpPr>
        <a:xfrm>
          <a:off x="0" y="0"/>
          <a:ext cx="0" cy="0"/>
          <a:chOff x="0" y="0"/>
          <a:chExt cx="0" cy="0"/>
        </a:xfrm>
      </p:grpSpPr>
      <p:pic>
        <p:nvPicPr>
          <p:cNvPr id="8" name="Picture 7"/>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7162800" y="114300"/>
            <a:ext cx="1812635" cy="413281"/>
          </a:xfrm>
          <a:prstGeom prst="rect">
            <a:avLst/>
          </a:prstGeom>
        </p:spPr>
      </p:pic>
      <p:sp>
        <p:nvSpPr>
          <p:cNvPr id="3" name="Title 1"/>
          <p:cNvSpPr>
            <a:spLocks noGrp="1"/>
          </p:cNvSpPr>
          <p:nvPr>
            <p:ph type="title"/>
          </p:nvPr>
        </p:nvSpPr>
        <p:spPr>
          <a:xfrm>
            <a:off x="228600" y="609599"/>
            <a:ext cx="8610600" cy="645075"/>
          </a:xfrm>
          <a:prstGeom prst="rect">
            <a:avLst/>
          </a:prstGeom>
        </p:spPr>
        <p:txBody>
          <a:bodyPr/>
          <a:lstStyle>
            <a:lvl1pPr>
              <a:defRPr sz="3200">
                <a:solidFill>
                  <a:schemeClr val="tx2"/>
                </a:solidFill>
              </a:defRPr>
            </a:lvl1pPr>
          </a:lstStyle>
          <a:p>
            <a:endParaRPr lang="en-US" dirty="0"/>
          </a:p>
        </p:txBody>
      </p:sp>
      <p:cxnSp>
        <p:nvCxnSpPr>
          <p:cNvPr id="4" name="Straight Connector 3"/>
          <p:cNvCxnSpPr/>
          <p:nvPr userDrawn="1"/>
        </p:nvCxnSpPr>
        <p:spPr>
          <a:xfrm>
            <a:off x="304800" y="1256580"/>
            <a:ext cx="533400" cy="0"/>
          </a:xfrm>
          <a:prstGeom prst="line">
            <a:avLst/>
          </a:prstGeom>
          <a:ln w="28575">
            <a:solidFill>
              <a:srgbClr val="80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47075499"/>
      </p:ext>
    </p:extLst>
  </p:cSld>
  <p:clrMapOvr>
    <a:masterClrMapping/>
  </p:clrMapOvr>
  <p:transition spd="slow">
    <p:wipe dir="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Custom - No Title">
    <p:spTree>
      <p:nvGrpSpPr>
        <p:cNvPr id="1" name=""/>
        <p:cNvGrpSpPr/>
        <p:nvPr/>
      </p:nvGrpSpPr>
      <p:grpSpPr>
        <a:xfrm>
          <a:off x="0" y="0"/>
          <a:ext cx="0" cy="0"/>
          <a:chOff x="0" y="0"/>
          <a:chExt cx="0" cy="0"/>
        </a:xfrm>
      </p:grpSpPr>
      <p:pic>
        <p:nvPicPr>
          <p:cNvPr id="8" name="Picture 7"/>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7162800" y="114300"/>
            <a:ext cx="1812635" cy="413281"/>
          </a:xfrm>
          <a:prstGeom prst="rect">
            <a:avLst/>
          </a:prstGeom>
        </p:spPr>
      </p:pic>
    </p:spTree>
    <p:extLst>
      <p:ext uri="{BB962C8B-B14F-4D97-AF65-F5344CB8AC3E}">
        <p14:creationId xmlns:p14="http://schemas.microsoft.com/office/powerpoint/2010/main" val="2518080885"/>
      </p:ext>
    </p:extLst>
  </p:cSld>
  <p:clrMapOvr>
    <a:masterClrMapping/>
  </p:clrMapOvr>
  <p:transition spd="slow">
    <p:wipe dir="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Slide Number Placeholder 2"/>
          <p:cNvSpPr>
            <a:spLocks noGrp="1"/>
          </p:cNvSpPr>
          <p:nvPr>
            <p:ph type="sldNum" sz="quarter" idx="10"/>
          </p:nvPr>
        </p:nvSpPr>
        <p:spPr/>
        <p:txBody>
          <a:bodyPr/>
          <a:lstStyle>
            <a:lvl1pPr>
              <a:defRPr/>
            </a:lvl1pPr>
          </a:lstStyle>
          <a:p>
            <a:fld id="{92BEE49C-A640-DF47-981F-3DDD420CAE49}" type="slidenum">
              <a:rPr lang="en-US">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197881859"/>
      </p:ext>
    </p:extLst>
  </p:cSld>
  <p:clrMapOvr>
    <a:masterClrMapping/>
  </p:clrMapOvr>
  <p:transition spd="slow">
    <p:wipe dir="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C6D5D7">
            <a:alpha val="65000"/>
          </a:srgbClr>
        </a:solidFill>
        <a:effectLst/>
      </p:bgPr>
    </p:bg>
    <p:spTree>
      <p:nvGrpSpPr>
        <p:cNvPr id="1" name=""/>
        <p:cNvGrpSpPr/>
        <p:nvPr/>
      </p:nvGrpSpPr>
      <p:grpSpPr>
        <a:xfrm>
          <a:off x="0" y="0"/>
          <a:ext cx="0" cy="0"/>
          <a:chOff x="0" y="0"/>
          <a:chExt cx="0" cy="0"/>
        </a:xfrm>
      </p:grpSpPr>
      <p:pic>
        <p:nvPicPr>
          <p:cNvPr id="5" name="Picture 4"/>
          <p:cNvPicPr>
            <a:picLocks noChangeAspect="1"/>
          </p:cNvPicPr>
          <p:nvPr userDrawn="1"/>
        </p:nvPicPr>
        <p:blipFill>
          <a:blip r:embed="rId12" cstate="email">
            <a:extLst>
              <a:ext uri="{28A0092B-C50C-407E-A947-70E740481C1C}">
                <a14:useLocalDpi xmlns:a14="http://schemas.microsoft.com/office/drawing/2010/main" val="0"/>
              </a:ext>
            </a:extLst>
          </a:blip>
          <a:stretch>
            <a:fillRect/>
          </a:stretch>
        </p:blipFill>
        <p:spPr>
          <a:xfrm>
            <a:off x="7162800" y="114300"/>
            <a:ext cx="1812635" cy="413281"/>
          </a:xfrm>
          <a:prstGeom prst="rect">
            <a:avLst/>
          </a:prstGeom>
        </p:spPr>
      </p:pic>
    </p:spTree>
    <p:extLst>
      <p:ext uri="{BB962C8B-B14F-4D97-AF65-F5344CB8AC3E}">
        <p14:creationId xmlns:p14="http://schemas.microsoft.com/office/powerpoint/2010/main" val="786624690"/>
      </p:ext>
    </p:extLst>
  </p:cSld>
  <p:clrMap bg1="lt1" tx1="dk1" bg2="lt2" tx2="dk2" accent1="accent1" accent2="accent2" accent3="accent3" accent4="accent4" accent5="accent5" accent6="accent6" hlink="hlink" folHlink="folHlink"/>
  <p:sldLayoutIdLst>
    <p:sldLayoutId id="2147483735" r:id="rId1"/>
    <p:sldLayoutId id="2147483734" r:id="rId2"/>
    <p:sldLayoutId id="2147483666" r:id="rId3"/>
    <p:sldLayoutId id="2147483740" r:id="rId4"/>
    <p:sldLayoutId id="2147483744" r:id="rId5"/>
    <p:sldLayoutId id="2147483745" r:id="rId6"/>
    <p:sldLayoutId id="2147483736" r:id="rId7"/>
    <p:sldLayoutId id="2147483743" r:id="rId8"/>
    <p:sldLayoutId id="2147483756" r:id="rId9"/>
    <p:sldLayoutId id="2147483759" r:id="rId10"/>
  </p:sldLayoutIdLst>
  <p:transition spd="slow">
    <p:wipe dir="r"/>
  </p:transition>
  <p:hf sldNum="0" hdr="0" ftr="0" dt="0"/>
  <p:txStyles>
    <p:titleStyle>
      <a:lvl1pPr algn="l" rtl="0" eaLnBrk="1" fontAlgn="base" hangingPunct="1">
        <a:spcBef>
          <a:spcPct val="0"/>
        </a:spcBef>
        <a:spcAft>
          <a:spcPct val="0"/>
        </a:spcAft>
        <a:defRPr sz="2800" b="1" i="0">
          <a:solidFill>
            <a:schemeClr val="tx2">
              <a:lumMod val="65000"/>
              <a:lumOff val="35000"/>
            </a:schemeClr>
          </a:solidFill>
          <a:latin typeface="Myriad Pro Semibold" charset="0"/>
          <a:ea typeface="Myriad Pro Semibold" charset="0"/>
          <a:cs typeface="Myriad Pro Semibold" charset="0"/>
        </a:defRPr>
      </a:lvl1pPr>
      <a:lvl2pPr algn="l" rtl="0" eaLnBrk="1" fontAlgn="base" hangingPunct="1">
        <a:spcBef>
          <a:spcPct val="0"/>
        </a:spcBef>
        <a:spcAft>
          <a:spcPct val="0"/>
        </a:spcAft>
        <a:defRPr sz="4000" b="1">
          <a:solidFill>
            <a:srgbClr val="063052"/>
          </a:solidFill>
          <a:latin typeface="Arial" charset="0"/>
          <a:ea typeface="ヒラギノ角ゴ Pro W3" charset="0"/>
        </a:defRPr>
      </a:lvl2pPr>
      <a:lvl3pPr algn="l" rtl="0" eaLnBrk="1" fontAlgn="base" hangingPunct="1">
        <a:spcBef>
          <a:spcPct val="0"/>
        </a:spcBef>
        <a:spcAft>
          <a:spcPct val="0"/>
        </a:spcAft>
        <a:defRPr sz="4000" b="1">
          <a:solidFill>
            <a:srgbClr val="063052"/>
          </a:solidFill>
          <a:latin typeface="Arial" charset="0"/>
          <a:ea typeface="ヒラギノ角ゴ Pro W3" charset="0"/>
        </a:defRPr>
      </a:lvl3pPr>
      <a:lvl4pPr algn="l" rtl="0" eaLnBrk="1" fontAlgn="base" hangingPunct="1">
        <a:spcBef>
          <a:spcPct val="0"/>
        </a:spcBef>
        <a:spcAft>
          <a:spcPct val="0"/>
        </a:spcAft>
        <a:defRPr sz="4000" b="1">
          <a:solidFill>
            <a:srgbClr val="063052"/>
          </a:solidFill>
          <a:latin typeface="Arial" charset="0"/>
          <a:ea typeface="ヒラギノ角ゴ Pro W3" charset="0"/>
        </a:defRPr>
      </a:lvl4pPr>
      <a:lvl5pPr algn="l" rtl="0" eaLnBrk="1" fontAlgn="base" hangingPunct="1">
        <a:spcBef>
          <a:spcPct val="0"/>
        </a:spcBef>
        <a:spcAft>
          <a:spcPct val="0"/>
        </a:spcAft>
        <a:defRPr sz="4000" b="1">
          <a:solidFill>
            <a:srgbClr val="063052"/>
          </a:solidFill>
          <a:latin typeface="Arial" charset="0"/>
          <a:ea typeface="ヒラギノ角ゴ Pro W3" charset="0"/>
        </a:defRPr>
      </a:lvl5pPr>
      <a:lvl6pPr marL="457200" algn="l" rtl="0" eaLnBrk="1" fontAlgn="base" hangingPunct="1">
        <a:spcBef>
          <a:spcPct val="0"/>
        </a:spcBef>
        <a:spcAft>
          <a:spcPct val="0"/>
        </a:spcAft>
        <a:defRPr sz="4000" b="1">
          <a:solidFill>
            <a:srgbClr val="063052"/>
          </a:solidFill>
          <a:latin typeface="Arial" charset="0"/>
        </a:defRPr>
      </a:lvl6pPr>
      <a:lvl7pPr marL="914400" algn="l" rtl="0" eaLnBrk="1" fontAlgn="base" hangingPunct="1">
        <a:spcBef>
          <a:spcPct val="0"/>
        </a:spcBef>
        <a:spcAft>
          <a:spcPct val="0"/>
        </a:spcAft>
        <a:defRPr sz="4000" b="1">
          <a:solidFill>
            <a:srgbClr val="063052"/>
          </a:solidFill>
          <a:latin typeface="Arial" charset="0"/>
        </a:defRPr>
      </a:lvl7pPr>
      <a:lvl8pPr marL="1371600" algn="l" rtl="0" eaLnBrk="1" fontAlgn="base" hangingPunct="1">
        <a:spcBef>
          <a:spcPct val="0"/>
        </a:spcBef>
        <a:spcAft>
          <a:spcPct val="0"/>
        </a:spcAft>
        <a:defRPr sz="4000" b="1">
          <a:solidFill>
            <a:srgbClr val="063052"/>
          </a:solidFill>
          <a:latin typeface="Arial" charset="0"/>
        </a:defRPr>
      </a:lvl8pPr>
      <a:lvl9pPr marL="1828800" algn="l" rtl="0" eaLnBrk="1" fontAlgn="base" hangingPunct="1">
        <a:spcBef>
          <a:spcPct val="0"/>
        </a:spcBef>
        <a:spcAft>
          <a:spcPct val="0"/>
        </a:spcAft>
        <a:defRPr sz="4000" b="1">
          <a:solidFill>
            <a:srgbClr val="063052"/>
          </a:solidFill>
          <a:latin typeface="Arial" charset="0"/>
        </a:defRPr>
      </a:lvl9pPr>
    </p:titleStyle>
    <p:bodyStyle>
      <a:lvl1pPr marL="342900" indent="-342900" algn="l" rtl="0" eaLnBrk="1" fontAlgn="base" hangingPunct="1">
        <a:spcBef>
          <a:spcPct val="20000"/>
        </a:spcBef>
        <a:spcAft>
          <a:spcPct val="0"/>
        </a:spcAft>
        <a:buClr>
          <a:srgbClr val="800000"/>
        </a:buClr>
        <a:buSzPct val="87000"/>
        <a:buFont typeface="ArialUnicodeMS" charset="0"/>
        <a:buChar char="▸"/>
        <a:defRPr sz="2200">
          <a:solidFill>
            <a:schemeClr val="tx1"/>
          </a:solidFill>
          <a:latin typeface="Myriad Pro" charset="0"/>
          <a:ea typeface="Myriad Pro" charset="0"/>
          <a:cs typeface="Myriad Pro" charset="0"/>
        </a:defRPr>
      </a:lvl1pPr>
      <a:lvl2pPr marL="742950" indent="-285750" algn="l" rtl="0" eaLnBrk="1" fontAlgn="base" hangingPunct="1">
        <a:spcBef>
          <a:spcPct val="20000"/>
        </a:spcBef>
        <a:spcAft>
          <a:spcPct val="0"/>
        </a:spcAft>
        <a:buClr>
          <a:srgbClr val="063052"/>
        </a:buClr>
        <a:buSzPct val="80000"/>
        <a:buFont typeface="Wingdings" charset="0"/>
        <a:buChar char="§"/>
        <a:defRPr sz="1800">
          <a:solidFill>
            <a:schemeClr val="tx1"/>
          </a:solidFill>
          <a:latin typeface="Myriad Pro" charset="0"/>
          <a:ea typeface="Myriad Pro" charset="0"/>
          <a:cs typeface="Myriad Pro" charset="0"/>
        </a:defRPr>
      </a:lvl2pPr>
      <a:lvl3pPr marL="1143000" indent="-228600" algn="l" rtl="0" eaLnBrk="1" fontAlgn="base" hangingPunct="1">
        <a:spcBef>
          <a:spcPct val="20000"/>
        </a:spcBef>
        <a:spcAft>
          <a:spcPct val="0"/>
        </a:spcAft>
        <a:buClr>
          <a:srgbClr val="800000"/>
        </a:buClr>
        <a:buChar char="•"/>
        <a:defRPr sz="1800">
          <a:solidFill>
            <a:schemeClr val="tx1"/>
          </a:solidFill>
          <a:latin typeface="Myriad Pro" charset="0"/>
          <a:ea typeface="Myriad Pro" charset="0"/>
          <a:cs typeface="Myriad Pro" charset="0"/>
        </a:defRPr>
      </a:lvl3pPr>
      <a:lvl4pPr marL="1600200" indent="-228600" algn="l" rtl="0" eaLnBrk="1" fontAlgn="base" hangingPunct="1">
        <a:spcBef>
          <a:spcPct val="20000"/>
        </a:spcBef>
        <a:spcAft>
          <a:spcPct val="0"/>
        </a:spcAft>
        <a:buClr>
          <a:schemeClr val="tx1"/>
        </a:buClr>
        <a:buFont typeface="Wingdings" charset="0"/>
        <a:buChar char="ü"/>
        <a:defRPr sz="1600">
          <a:solidFill>
            <a:schemeClr val="tx1"/>
          </a:solidFill>
          <a:latin typeface="Myriad Pro" charset="0"/>
          <a:ea typeface="Myriad Pro" charset="0"/>
          <a:cs typeface="Myriad Pro" charset="0"/>
        </a:defRPr>
      </a:lvl4pPr>
      <a:lvl5pPr marL="2171700" indent="-342900" algn="l" rtl="0" eaLnBrk="1" fontAlgn="base" hangingPunct="1">
        <a:spcBef>
          <a:spcPct val="20000"/>
        </a:spcBef>
        <a:spcAft>
          <a:spcPct val="0"/>
        </a:spcAft>
        <a:buClr>
          <a:srgbClr val="800000"/>
        </a:buClr>
        <a:buFont typeface="Courier New" charset="0"/>
        <a:buChar char="o"/>
        <a:defRPr sz="1600">
          <a:solidFill>
            <a:srgbClr val="063052"/>
          </a:solidFill>
          <a:latin typeface="+mn-lt"/>
          <a:ea typeface="ヒラギノ角ゴ Pro W3" charset="0"/>
        </a:defRPr>
      </a:lvl5pPr>
      <a:lvl6pPr marL="2514600" indent="-228600" algn="l" rtl="0" eaLnBrk="1" fontAlgn="base" hangingPunct="1">
        <a:spcBef>
          <a:spcPct val="20000"/>
        </a:spcBef>
        <a:spcAft>
          <a:spcPct val="0"/>
        </a:spcAft>
        <a:buClr>
          <a:srgbClr val="800000"/>
        </a:buClr>
        <a:buFont typeface="Arial Black" pitchFamily="34" charset="0"/>
        <a:buChar char="►"/>
        <a:defRPr sz="2000">
          <a:solidFill>
            <a:srgbClr val="063052"/>
          </a:solidFill>
          <a:latin typeface="+mn-lt"/>
        </a:defRPr>
      </a:lvl6pPr>
      <a:lvl7pPr marL="2971800" indent="-228600" algn="l" rtl="0" eaLnBrk="1" fontAlgn="base" hangingPunct="1">
        <a:spcBef>
          <a:spcPct val="20000"/>
        </a:spcBef>
        <a:spcAft>
          <a:spcPct val="0"/>
        </a:spcAft>
        <a:buClr>
          <a:srgbClr val="800000"/>
        </a:buClr>
        <a:buFont typeface="Arial Black" pitchFamily="34" charset="0"/>
        <a:buChar char="►"/>
        <a:defRPr sz="2000">
          <a:solidFill>
            <a:srgbClr val="063052"/>
          </a:solidFill>
          <a:latin typeface="+mn-lt"/>
        </a:defRPr>
      </a:lvl7pPr>
      <a:lvl8pPr marL="3429000" indent="-228600" algn="l" rtl="0" eaLnBrk="1" fontAlgn="base" hangingPunct="1">
        <a:spcBef>
          <a:spcPct val="20000"/>
        </a:spcBef>
        <a:spcAft>
          <a:spcPct val="0"/>
        </a:spcAft>
        <a:buClr>
          <a:srgbClr val="800000"/>
        </a:buClr>
        <a:buFont typeface="Arial Black" pitchFamily="34" charset="0"/>
        <a:buChar char="►"/>
        <a:defRPr sz="2000">
          <a:solidFill>
            <a:srgbClr val="063052"/>
          </a:solidFill>
          <a:latin typeface="+mn-lt"/>
        </a:defRPr>
      </a:lvl8pPr>
      <a:lvl9pPr marL="3886200" indent="-228600" algn="l" rtl="0" eaLnBrk="1" fontAlgn="base" hangingPunct="1">
        <a:spcBef>
          <a:spcPct val="20000"/>
        </a:spcBef>
        <a:spcAft>
          <a:spcPct val="0"/>
        </a:spcAft>
        <a:buClr>
          <a:srgbClr val="800000"/>
        </a:buClr>
        <a:buFont typeface="Arial Black" pitchFamily="34" charset="0"/>
        <a:buChar char="►"/>
        <a:defRPr sz="2000">
          <a:solidFill>
            <a:srgbClr val="063052"/>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2.xml"/><Relationship Id="rId1" Type="http://schemas.openxmlformats.org/officeDocument/2006/relationships/slideLayout" Target="../slideLayouts/slideLayout7.xml"/><Relationship Id="rId4" Type="http://schemas.openxmlformats.org/officeDocument/2006/relationships/image" Target="../media/image13.png"/></Relationships>
</file>

<file path=ppt/slides/_rels/slide1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image" Target="../media/image16.png"/><Relationship Id="rId7" Type="http://schemas.openxmlformats.org/officeDocument/2006/relationships/image" Target="../media/image20.png"/><Relationship Id="rId2" Type="http://schemas.openxmlformats.org/officeDocument/2006/relationships/notesSlide" Target="../notesSlides/notesSlide17.xml"/><Relationship Id="rId1" Type="http://schemas.openxmlformats.org/officeDocument/2006/relationships/slideLayout" Target="../slideLayouts/slideLayout7.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 Id="rId9" Type="http://schemas.openxmlformats.org/officeDocument/2006/relationships/image" Target="../media/image22.png"/></Relationships>
</file>

<file path=ppt/slides/_rels/slide1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7.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9.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1.xml"/><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32.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33.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34.xml"/><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35.xm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36.xml"/><Relationship Id="rId1" Type="http://schemas.openxmlformats.org/officeDocument/2006/relationships/slideLayout" Target="../slideLayouts/slideLayout3.xml"/><Relationship Id="rId4" Type="http://schemas.openxmlformats.org/officeDocument/2006/relationships/image" Target="../media/image34.png"/></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40.xml"/><Relationship Id="rId1" Type="http://schemas.openxmlformats.org/officeDocument/2006/relationships/slideLayout" Target="../slideLayouts/slideLayout3.xml"/><Relationship Id="rId4" Type="http://schemas.openxmlformats.org/officeDocument/2006/relationships/image" Target="../media/image34.png"/></Relationships>
</file>

<file path=ppt/slides/_rels/slide42.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41.xml"/><Relationship Id="rId1"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42.xml"/><Relationship Id="rId1" Type="http://schemas.openxmlformats.org/officeDocument/2006/relationships/slideLayout" Target="../slideLayouts/slideLayout8.xml"/></Relationships>
</file>

<file path=ppt/slides/_rels/slide44.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9.xml"/><Relationship Id="rId1" Type="http://schemas.openxmlformats.org/officeDocument/2006/relationships/slideLayout" Target="../slideLayouts/slideLayout3.xml"/><Relationship Id="rId4"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itle 19"/>
          <p:cNvSpPr>
            <a:spLocks noGrp="1"/>
          </p:cNvSpPr>
          <p:nvPr>
            <p:ph type="title"/>
          </p:nvPr>
        </p:nvSpPr>
        <p:spPr/>
        <p:txBody>
          <a:bodyPr>
            <a:normAutofit/>
          </a:bodyPr>
          <a:lstStyle/>
          <a:p>
            <a:r>
              <a:rPr lang="en-US" dirty="0"/>
              <a:t>Welcome to Club Central</a:t>
            </a:r>
          </a:p>
        </p:txBody>
      </p:sp>
      <p:sp>
        <p:nvSpPr>
          <p:cNvPr id="21" name="Content Placeholder 20"/>
          <p:cNvSpPr>
            <a:spLocks noGrp="1"/>
          </p:cNvSpPr>
          <p:nvPr>
            <p:ph sz="quarter" idx="10"/>
          </p:nvPr>
        </p:nvSpPr>
        <p:spPr>
          <a:xfrm>
            <a:off x="1219200" y="4038600"/>
            <a:ext cx="6858000" cy="914400"/>
          </a:xfrm>
        </p:spPr>
        <p:txBody>
          <a:bodyPr/>
          <a:lstStyle/>
          <a:p>
            <a:r>
              <a:rPr lang="en-US" b="1" dirty="0"/>
              <a:t>Officer Training Extravaganza</a:t>
            </a:r>
            <a:br>
              <a:rPr lang="en-US" b="1" dirty="0"/>
            </a:br>
            <a:r>
              <a:rPr lang="en-US" b="1" dirty="0"/>
              <a:t>Seek – Learn – Grow</a:t>
            </a:r>
          </a:p>
          <a:p>
            <a:r>
              <a:rPr lang="en-US" b="1" dirty="0"/>
              <a:t>Summer 2019</a:t>
            </a:r>
          </a:p>
        </p:txBody>
      </p:sp>
    </p:spTree>
    <p:extLst>
      <p:ext uri="{BB962C8B-B14F-4D97-AF65-F5344CB8AC3E}">
        <p14:creationId xmlns:p14="http://schemas.microsoft.com/office/powerpoint/2010/main" val="1468468774"/>
      </p:ext>
    </p:extLst>
  </p:cSld>
  <p:clrMapOvr>
    <a:masterClrMapping/>
  </p:clrMapOvr>
  <p:transition spd="slow">
    <p:wipe dir="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262CAF8-A6BE-4A4D-AE44-75B4AFDCEB2E}"/>
              </a:ext>
            </a:extLst>
          </p:cNvPr>
          <p:cNvSpPr>
            <a:spLocks noGrp="1"/>
          </p:cNvSpPr>
          <p:nvPr>
            <p:ph type="title"/>
          </p:nvPr>
        </p:nvSpPr>
        <p:spPr/>
        <p:txBody>
          <a:bodyPr/>
          <a:lstStyle/>
          <a:p>
            <a:r>
              <a:rPr lang="en-US" dirty="0"/>
              <a:t>Add Member – New </a:t>
            </a:r>
          </a:p>
        </p:txBody>
      </p:sp>
      <p:sp>
        <p:nvSpPr>
          <p:cNvPr id="3" name="TextBox 2">
            <a:extLst>
              <a:ext uri="{FF2B5EF4-FFF2-40B4-BE49-F238E27FC236}">
                <a16:creationId xmlns:a16="http://schemas.microsoft.com/office/drawing/2014/main" xmlns="" id="{BE063605-2013-4918-878E-14787F162A9F}"/>
              </a:ext>
            </a:extLst>
          </p:cNvPr>
          <p:cNvSpPr txBox="1"/>
          <p:nvPr/>
        </p:nvSpPr>
        <p:spPr>
          <a:xfrm>
            <a:off x="6549736" y="1854150"/>
            <a:ext cx="2670464" cy="3416320"/>
          </a:xfrm>
          <a:prstGeom prst="rect">
            <a:avLst/>
          </a:prstGeom>
          <a:noFill/>
        </p:spPr>
        <p:txBody>
          <a:bodyPr wrap="square" rtlCol="0">
            <a:spAutoFit/>
          </a:bodyPr>
          <a:lstStyle/>
          <a:p>
            <a:r>
              <a:rPr lang="en-US" b="1" dirty="0">
                <a:solidFill>
                  <a:schemeClr val="tx2"/>
                </a:solidFill>
                <a:latin typeface="+mj-lt"/>
              </a:rPr>
              <a:t>Confirm</a:t>
            </a:r>
            <a:r>
              <a:rPr lang="en-US" dirty="0">
                <a:solidFill>
                  <a:schemeClr val="tx2"/>
                </a:solidFill>
                <a:latin typeface="+mj-lt"/>
              </a:rPr>
              <a:t> the following is correct prior to submission:</a:t>
            </a:r>
          </a:p>
          <a:p>
            <a:endParaRPr lang="en-US" dirty="0">
              <a:solidFill>
                <a:schemeClr val="tx2"/>
              </a:solidFill>
              <a:latin typeface="+mj-lt"/>
            </a:endParaRPr>
          </a:p>
          <a:p>
            <a:pPr marL="342900" indent="-342900">
              <a:buFont typeface="+mj-lt"/>
              <a:buAutoNum type="arabicPeriod"/>
            </a:pPr>
            <a:r>
              <a:rPr lang="en-US" dirty="0">
                <a:solidFill>
                  <a:schemeClr val="tx2"/>
                </a:solidFill>
                <a:latin typeface="+mj-lt"/>
              </a:rPr>
              <a:t>Last Name</a:t>
            </a:r>
          </a:p>
          <a:p>
            <a:pPr marL="342900" indent="-342900">
              <a:buFont typeface="+mj-lt"/>
              <a:buAutoNum type="arabicPeriod"/>
            </a:pPr>
            <a:r>
              <a:rPr lang="en-US" dirty="0">
                <a:solidFill>
                  <a:schemeClr val="tx2"/>
                </a:solidFill>
                <a:latin typeface="+mj-lt"/>
              </a:rPr>
              <a:t>Email ID</a:t>
            </a:r>
          </a:p>
          <a:p>
            <a:pPr marL="342900" indent="-342900">
              <a:buFont typeface="+mj-lt"/>
              <a:buAutoNum type="arabicPeriod"/>
            </a:pPr>
            <a:r>
              <a:rPr lang="en-US" dirty="0">
                <a:solidFill>
                  <a:schemeClr val="tx2"/>
                </a:solidFill>
                <a:latin typeface="+mj-lt"/>
              </a:rPr>
              <a:t>Gender </a:t>
            </a:r>
          </a:p>
          <a:p>
            <a:pPr marL="342900" indent="-342900">
              <a:buFont typeface="+mj-lt"/>
              <a:buAutoNum type="arabicPeriod"/>
            </a:pPr>
            <a:r>
              <a:rPr lang="en-US" dirty="0">
                <a:solidFill>
                  <a:schemeClr val="tx2"/>
                </a:solidFill>
                <a:latin typeface="+mj-lt"/>
              </a:rPr>
              <a:t>Phone Number</a:t>
            </a:r>
          </a:p>
          <a:p>
            <a:pPr marL="342900" indent="-342900">
              <a:buFont typeface="+mj-lt"/>
              <a:buAutoNum type="arabicPeriod"/>
            </a:pPr>
            <a:r>
              <a:rPr lang="en-US" dirty="0">
                <a:solidFill>
                  <a:schemeClr val="tx2"/>
                </a:solidFill>
                <a:latin typeface="+mj-lt"/>
              </a:rPr>
              <a:t>Address</a:t>
            </a:r>
          </a:p>
          <a:p>
            <a:pPr marL="342900" indent="-342900">
              <a:buFont typeface="+mj-lt"/>
              <a:buAutoNum type="arabicPeriod"/>
            </a:pPr>
            <a:r>
              <a:rPr lang="en-US" dirty="0">
                <a:solidFill>
                  <a:schemeClr val="tx2"/>
                </a:solidFill>
                <a:latin typeface="+mj-lt"/>
              </a:rPr>
              <a:t>Sponsor – Receives Credit</a:t>
            </a:r>
          </a:p>
          <a:p>
            <a:pPr marL="342900" indent="-342900">
              <a:buFont typeface="+mj-lt"/>
              <a:buAutoNum type="arabicPeriod"/>
            </a:pPr>
            <a:endParaRPr lang="en-US" dirty="0">
              <a:latin typeface="Century Gothic" panose="020B0502020202020204" pitchFamily="34" charset="0"/>
            </a:endParaRPr>
          </a:p>
        </p:txBody>
      </p:sp>
      <p:pic>
        <p:nvPicPr>
          <p:cNvPr id="4" name="Picture 2" descr="C:\Users\vvijayar\AppData\Local\Temp\SNAGHTMLb9141f9d.PNG">
            <a:extLst>
              <a:ext uri="{FF2B5EF4-FFF2-40B4-BE49-F238E27FC236}">
                <a16:creationId xmlns:a16="http://schemas.microsoft.com/office/drawing/2014/main" xmlns="" id="{930A4E85-34D5-44BF-9018-2CE07AEC3FCC}"/>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99072" y="1626103"/>
            <a:ext cx="6450664" cy="4927097"/>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xmlns="" id="{0F536FC3-FF59-4586-AB7E-AD7A95A3C8A1}"/>
              </a:ext>
            </a:extLst>
          </p:cNvPr>
          <p:cNvSpPr txBox="1"/>
          <p:nvPr/>
        </p:nvSpPr>
        <p:spPr>
          <a:xfrm>
            <a:off x="3848099" y="5038484"/>
            <a:ext cx="4833374" cy="646331"/>
          </a:xfrm>
          <a:prstGeom prst="rect">
            <a:avLst/>
          </a:prstGeom>
          <a:solidFill>
            <a:srgbClr val="FFC000"/>
          </a:solidFill>
        </p:spPr>
        <p:txBody>
          <a:bodyPr wrap="none" rtlCol="0">
            <a:spAutoFit/>
          </a:bodyPr>
          <a:lstStyle/>
          <a:p>
            <a:pPr marL="285750" indent="-285750">
              <a:buFont typeface="Arial" panose="020B0604020202020204" pitchFamily="34" charset="0"/>
              <a:buChar char="•"/>
            </a:pPr>
            <a:r>
              <a:rPr lang="en-US" b="1" dirty="0"/>
              <a:t>Privacy Preferences – Careful</a:t>
            </a:r>
          </a:p>
          <a:p>
            <a:pPr marL="285750" indent="-285750">
              <a:buFont typeface="Arial" panose="020B0604020202020204" pitchFamily="34" charset="0"/>
              <a:buChar char="•"/>
            </a:pPr>
            <a:r>
              <a:rPr lang="en-US" b="1" dirty="0"/>
              <a:t>Can be changed by member in “Profile”</a:t>
            </a:r>
          </a:p>
        </p:txBody>
      </p:sp>
    </p:spTree>
    <p:extLst>
      <p:ext uri="{BB962C8B-B14F-4D97-AF65-F5344CB8AC3E}">
        <p14:creationId xmlns:p14="http://schemas.microsoft.com/office/powerpoint/2010/main" val="1930657546"/>
      </p:ext>
    </p:extLst>
  </p:cSld>
  <p:clrMapOvr>
    <a:masterClrMapping/>
  </p:clrMapOvr>
  <p:transition spd="slow">
    <p:wipe dir="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262CAF8-A6BE-4A4D-AE44-75B4AFDCEB2E}"/>
              </a:ext>
            </a:extLst>
          </p:cNvPr>
          <p:cNvSpPr>
            <a:spLocks noGrp="1"/>
          </p:cNvSpPr>
          <p:nvPr>
            <p:ph type="title"/>
          </p:nvPr>
        </p:nvSpPr>
        <p:spPr/>
        <p:txBody>
          <a:bodyPr/>
          <a:lstStyle/>
          <a:p>
            <a:r>
              <a:rPr lang="en-US" dirty="0"/>
              <a:t>Club Central Home Page</a:t>
            </a:r>
          </a:p>
        </p:txBody>
      </p:sp>
      <p:pic>
        <p:nvPicPr>
          <p:cNvPr id="3" name="Picture 2">
            <a:extLst>
              <a:ext uri="{FF2B5EF4-FFF2-40B4-BE49-F238E27FC236}">
                <a16:creationId xmlns:a16="http://schemas.microsoft.com/office/drawing/2014/main" xmlns="" id="{6987C8D6-A349-4DB0-8C9F-11A843880AF7}"/>
              </a:ext>
            </a:extLst>
          </p:cNvPr>
          <p:cNvPicPr>
            <a:picLocks noChangeAspect="1"/>
          </p:cNvPicPr>
          <p:nvPr/>
        </p:nvPicPr>
        <p:blipFill>
          <a:blip r:embed="rId3"/>
          <a:stretch>
            <a:fillRect/>
          </a:stretch>
        </p:blipFill>
        <p:spPr>
          <a:xfrm>
            <a:off x="662609" y="1485900"/>
            <a:ext cx="7481906" cy="5143500"/>
          </a:xfrm>
          <a:prstGeom prst="rect">
            <a:avLst/>
          </a:prstGeom>
        </p:spPr>
      </p:pic>
      <p:sp>
        <p:nvSpPr>
          <p:cNvPr id="4" name="Rectangle 3">
            <a:extLst>
              <a:ext uri="{FF2B5EF4-FFF2-40B4-BE49-F238E27FC236}">
                <a16:creationId xmlns:a16="http://schemas.microsoft.com/office/drawing/2014/main" xmlns="" id="{9C4B5851-98ED-4EBC-9219-9DC3027C9A8A}"/>
              </a:ext>
            </a:extLst>
          </p:cNvPr>
          <p:cNvSpPr/>
          <p:nvPr/>
        </p:nvSpPr>
        <p:spPr>
          <a:xfrm>
            <a:off x="4630723" y="2689285"/>
            <a:ext cx="2279531" cy="511115"/>
          </a:xfrm>
          <a:prstGeom prst="rect">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a:p>
        </p:txBody>
      </p:sp>
    </p:spTree>
    <p:extLst>
      <p:ext uri="{BB962C8B-B14F-4D97-AF65-F5344CB8AC3E}">
        <p14:creationId xmlns:p14="http://schemas.microsoft.com/office/powerpoint/2010/main" val="2468274367"/>
      </p:ext>
    </p:extLst>
  </p:cSld>
  <p:clrMapOvr>
    <a:masterClrMapping/>
  </p:clrMapOvr>
  <p:transition spd="slow">
    <p:wipe dir="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262CAF8-A6BE-4A4D-AE44-75B4AFDCEB2E}"/>
              </a:ext>
            </a:extLst>
          </p:cNvPr>
          <p:cNvSpPr>
            <a:spLocks noGrp="1"/>
          </p:cNvSpPr>
          <p:nvPr>
            <p:ph type="title"/>
          </p:nvPr>
        </p:nvSpPr>
        <p:spPr/>
        <p:txBody>
          <a:bodyPr/>
          <a:lstStyle/>
          <a:p>
            <a:r>
              <a:rPr lang="en-US" dirty="0"/>
              <a:t>Submit Membership Payment</a:t>
            </a:r>
          </a:p>
        </p:txBody>
      </p:sp>
      <p:grpSp>
        <p:nvGrpSpPr>
          <p:cNvPr id="3" name="Group 2">
            <a:extLst>
              <a:ext uri="{FF2B5EF4-FFF2-40B4-BE49-F238E27FC236}">
                <a16:creationId xmlns:a16="http://schemas.microsoft.com/office/drawing/2014/main" xmlns="" id="{B2FE886E-1B6E-4878-BF35-56F4406D8420}"/>
              </a:ext>
            </a:extLst>
          </p:cNvPr>
          <p:cNvGrpSpPr/>
          <p:nvPr/>
        </p:nvGrpSpPr>
        <p:grpSpPr>
          <a:xfrm>
            <a:off x="685800" y="1473067"/>
            <a:ext cx="8104909" cy="5156333"/>
            <a:chOff x="103909" y="1161340"/>
            <a:chExt cx="8744252" cy="5616874"/>
          </a:xfrm>
        </p:grpSpPr>
        <p:pic>
          <p:nvPicPr>
            <p:cNvPr id="4" name="Picture 3">
              <a:extLst>
                <a:ext uri="{FF2B5EF4-FFF2-40B4-BE49-F238E27FC236}">
                  <a16:creationId xmlns:a16="http://schemas.microsoft.com/office/drawing/2014/main" xmlns="" id="{1C996DE2-C640-47A8-A1B4-E887A43CCED9}"/>
                </a:ext>
              </a:extLst>
            </p:cNvPr>
            <p:cNvPicPr>
              <a:picLocks noChangeAspect="1"/>
            </p:cNvPicPr>
            <p:nvPr/>
          </p:nvPicPr>
          <p:blipFill rotWithShape="1">
            <a:blip r:embed="rId3" cstate="hqprint">
              <a:extLst>
                <a:ext uri="{28A0092B-C50C-407E-A947-70E740481C1C}">
                  <a14:useLocalDpi xmlns:a14="http://schemas.microsoft.com/office/drawing/2010/main"/>
                </a:ext>
              </a:extLst>
            </a:blip>
            <a:srcRect r="375"/>
            <a:stretch/>
          </p:blipFill>
          <p:spPr>
            <a:xfrm>
              <a:off x="199697" y="4935585"/>
              <a:ext cx="8424254" cy="1842629"/>
            </a:xfrm>
            <a:prstGeom prst="rect">
              <a:avLst/>
            </a:prstGeom>
          </p:spPr>
        </p:pic>
        <p:pic>
          <p:nvPicPr>
            <p:cNvPr id="5" name="Picture 4">
              <a:extLst>
                <a:ext uri="{FF2B5EF4-FFF2-40B4-BE49-F238E27FC236}">
                  <a16:creationId xmlns:a16="http://schemas.microsoft.com/office/drawing/2014/main" xmlns="" id="{0927F3B7-33AC-441D-9F77-7F40E08BB16F}"/>
                </a:ext>
              </a:extLst>
            </p:cNvPr>
            <p:cNvPicPr>
              <a:picLocks noChangeAspect="1"/>
            </p:cNvPicPr>
            <p:nvPr/>
          </p:nvPicPr>
          <p:blipFill rotWithShape="1">
            <a:blip r:embed="rId4" cstate="hqprint">
              <a:extLst>
                <a:ext uri="{28A0092B-C50C-407E-A947-70E740481C1C}">
                  <a14:useLocalDpi xmlns:a14="http://schemas.microsoft.com/office/drawing/2010/main"/>
                </a:ext>
              </a:extLst>
            </a:blip>
            <a:srcRect/>
            <a:stretch/>
          </p:blipFill>
          <p:spPr>
            <a:xfrm>
              <a:off x="103909" y="1161340"/>
              <a:ext cx="8744252" cy="5164851"/>
            </a:xfrm>
            <a:prstGeom prst="rect">
              <a:avLst/>
            </a:prstGeom>
          </p:spPr>
        </p:pic>
      </p:grpSp>
    </p:spTree>
    <p:extLst>
      <p:ext uri="{BB962C8B-B14F-4D97-AF65-F5344CB8AC3E}">
        <p14:creationId xmlns:p14="http://schemas.microsoft.com/office/powerpoint/2010/main" val="1119610571"/>
      </p:ext>
    </p:extLst>
  </p:cSld>
  <p:clrMapOvr>
    <a:masterClrMapping/>
  </p:clrMapOvr>
  <p:transition spd="slow">
    <p:wipe dir="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262CAF8-A6BE-4A4D-AE44-75B4AFDCEB2E}"/>
              </a:ext>
            </a:extLst>
          </p:cNvPr>
          <p:cNvSpPr>
            <a:spLocks noGrp="1"/>
          </p:cNvSpPr>
          <p:nvPr>
            <p:ph type="title"/>
          </p:nvPr>
        </p:nvSpPr>
        <p:spPr/>
        <p:txBody>
          <a:bodyPr/>
          <a:lstStyle/>
          <a:p>
            <a:r>
              <a:rPr lang="en-US" dirty="0"/>
              <a:t>Review Membership Payment</a:t>
            </a:r>
          </a:p>
        </p:txBody>
      </p:sp>
      <p:pic>
        <p:nvPicPr>
          <p:cNvPr id="3" name="Picture 2">
            <a:extLst>
              <a:ext uri="{FF2B5EF4-FFF2-40B4-BE49-F238E27FC236}">
                <a16:creationId xmlns:a16="http://schemas.microsoft.com/office/drawing/2014/main" xmlns="" id="{D4D7C5AD-8207-40B8-84F7-F758ABFBF94C}"/>
              </a:ext>
            </a:extLst>
          </p:cNvPr>
          <p:cNvPicPr>
            <a:picLocks noChangeAspect="1"/>
          </p:cNvPicPr>
          <p:nvPr/>
        </p:nvPicPr>
        <p:blipFill>
          <a:blip r:embed="rId3"/>
          <a:stretch>
            <a:fillRect/>
          </a:stretch>
        </p:blipFill>
        <p:spPr>
          <a:xfrm>
            <a:off x="1433944" y="1444921"/>
            <a:ext cx="6417373" cy="5184479"/>
          </a:xfrm>
          <a:prstGeom prst="rect">
            <a:avLst/>
          </a:prstGeom>
        </p:spPr>
      </p:pic>
    </p:spTree>
    <p:extLst>
      <p:ext uri="{BB962C8B-B14F-4D97-AF65-F5344CB8AC3E}">
        <p14:creationId xmlns:p14="http://schemas.microsoft.com/office/powerpoint/2010/main" val="3956572979"/>
      </p:ext>
    </p:extLst>
  </p:cSld>
  <p:clrMapOvr>
    <a:masterClrMapping/>
  </p:clrMapOvr>
  <p:transition spd="slow">
    <p:wipe dir="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262CAF8-A6BE-4A4D-AE44-75B4AFDCEB2E}"/>
              </a:ext>
            </a:extLst>
          </p:cNvPr>
          <p:cNvSpPr>
            <a:spLocks noGrp="1"/>
          </p:cNvSpPr>
          <p:nvPr>
            <p:ph type="title"/>
          </p:nvPr>
        </p:nvSpPr>
        <p:spPr/>
        <p:txBody>
          <a:bodyPr/>
          <a:lstStyle/>
          <a:p>
            <a:r>
              <a:rPr lang="en-US" dirty="0"/>
              <a:t>Club Central Home Page</a:t>
            </a:r>
          </a:p>
        </p:txBody>
      </p:sp>
      <p:pic>
        <p:nvPicPr>
          <p:cNvPr id="3" name="Picture 2">
            <a:extLst>
              <a:ext uri="{FF2B5EF4-FFF2-40B4-BE49-F238E27FC236}">
                <a16:creationId xmlns:a16="http://schemas.microsoft.com/office/drawing/2014/main" xmlns="" id="{7D12704B-2984-4E58-AF33-B32AD3C2CE4A}"/>
              </a:ext>
            </a:extLst>
          </p:cNvPr>
          <p:cNvPicPr>
            <a:picLocks noChangeAspect="1"/>
          </p:cNvPicPr>
          <p:nvPr/>
        </p:nvPicPr>
        <p:blipFill>
          <a:blip r:embed="rId3"/>
          <a:stretch>
            <a:fillRect/>
          </a:stretch>
        </p:blipFill>
        <p:spPr>
          <a:xfrm>
            <a:off x="747694" y="1524000"/>
            <a:ext cx="7481906" cy="5143500"/>
          </a:xfrm>
          <a:prstGeom prst="rect">
            <a:avLst/>
          </a:prstGeom>
        </p:spPr>
      </p:pic>
      <p:sp>
        <p:nvSpPr>
          <p:cNvPr id="4" name="Rectangle 3">
            <a:extLst>
              <a:ext uri="{FF2B5EF4-FFF2-40B4-BE49-F238E27FC236}">
                <a16:creationId xmlns:a16="http://schemas.microsoft.com/office/drawing/2014/main" xmlns="" id="{DA9936F3-0582-4435-B697-6D542BA64841}"/>
              </a:ext>
            </a:extLst>
          </p:cNvPr>
          <p:cNvSpPr/>
          <p:nvPr/>
        </p:nvSpPr>
        <p:spPr>
          <a:xfrm>
            <a:off x="1120749" y="3307511"/>
            <a:ext cx="1960352" cy="511115"/>
          </a:xfrm>
          <a:prstGeom prst="rect">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a:p>
        </p:txBody>
      </p:sp>
    </p:spTree>
    <p:extLst>
      <p:ext uri="{BB962C8B-B14F-4D97-AF65-F5344CB8AC3E}">
        <p14:creationId xmlns:p14="http://schemas.microsoft.com/office/powerpoint/2010/main" val="125824969"/>
      </p:ext>
    </p:extLst>
  </p:cSld>
  <p:clrMapOvr>
    <a:masterClrMapping/>
  </p:clrMapOvr>
  <p:transition spd="slow">
    <p:wipe dir="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262CAF8-A6BE-4A4D-AE44-75B4AFDCEB2E}"/>
              </a:ext>
            </a:extLst>
          </p:cNvPr>
          <p:cNvSpPr>
            <a:spLocks noGrp="1"/>
          </p:cNvSpPr>
          <p:nvPr>
            <p:ph type="title"/>
          </p:nvPr>
        </p:nvSpPr>
        <p:spPr/>
        <p:txBody>
          <a:bodyPr/>
          <a:lstStyle/>
          <a:p>
            <a:r>
              <a:rPr lang="en-US" dirty="0"/>
              <a:t>Submit Education Awards</a:t>
            </a:r>
          </a:p>
        </p:txBody>
      </p:sp>
      <p:sp>
        <p:nvSpPr>
          <p:cNvPr id="8" name="Content Placeholder 7">
            <a:extLst>
              <a:ext uri="{FF2B5EF4-FFF2-40B4-BE49-F238E27FC236}">
                <a16:creationId xmlns:a16="http://schemas.microsoft.com/office/drawing/2014/main" xmlns="" id="{BD98849C-8B5F-4EA0-898E-2F597ADF3359}"/>
              </a:ext>
            </a:extLst>
          </p:cNvPr>
          <p:cNvSpPr>
            <a:spLocks noGrp="1"/>
          </p:cNvSpPr>
          <p:nvPr>
            <p:ph idx="1"/>
          </p:nvPr>
        </p:nvSpPr>
        <p:spPr>
          <a:xfrm>
            <a:off x="457200" y="1295400"/>
            <a:ext cx="8229600" cy="5101445"/>
          </a:xfrm>
        </p:spPr>
        <p:txBody>
          <a:bodyPr/>
          <a:lstStyle/>
          <a:p>
            <a:r>
              <a:rPr lang="en-US" dirty="0"/>
              <a:t>Select member name and education level</a:t>
            </a:r>
          </a:p>
          <a:p>
            <a:r>
              <a:rPr lang="en-US" dirty="0"/>
              <a:t>Traditional Program -  include speech manual, speech names, and dates</a:t>
            </a:r>
          </a:p>
          <a:p>
            <a:r>
              <a:rPr lang="en-US" dirty="0"/>
              <a:t>You </a:t>
            </a:r>
            <a:r>
              <a:rPr lang="en-US" b="1" u="sng" dirty="0"/>
              <a:t>MUST</a:t>
            </a:r>
            <a:r>
              <a:rPr lang="en-US" dirty="0"/>
              <a:t> submit Pathways awards </a:t>
            </a:r>
            <a:r>
              <a:rPr lang="en-US" b="1" u="sng" dirty="0"/>
              <a:t>in Club Central </a:t>
            </a:r>
            <a:r>
              <a:rPr lang="en-US" dirty="0"/>
              <a:t>after approving in Pathways</a:t>
            </a:r>
          </a:p>
          <a:p>
            <a:r>
              <a:rPr lang="en-US" dirty="0"/>
              <a:t>You </a:t>
            </a:r>
            <a:r>
              <a:rPr lang="en-US" b="1" dirty="0"/>
              <a:t>CANNOT</a:t>
            </a:r>
            <a:r>
              <a:rPr lang="en-US" dirty="0"/>
              <a:t> submit your own awards</a:t>
            </a:r>
          </a:p>
          <a:p>
            <a:endParaRPr lang="en-US" dirty="0"/>
          </a:p>
        </p:txBody>
      </p:sp>
      <p:sp>
        <p:nvSpPr>
          <p:cNvPr id="4" name="Content Placeholder 4">
            <a:extLst>
              <a:ext uri="{FF2B5EF4-FFF2-40B4-BE49-F238E27FC236}">
                <a16:creationId xmlns:a16="http://schemas.microsoft.com/office/drawing/2014/main" xmlns="" id="{C14D98DD-6D25-4E00-9449-5867410E45D3}"/>
              </a:ext>
            </a:extLst>
          </p:cNvPr>
          <p:cNvSpPr txBox="1">
            <a:spLocks/>
          </p:cNvSpPr>
          <p:nvPr/>
        </p:nvSpPr>
        <p:spPr>
          <a:xfrm>
            <a:off x="76201" y="1154668"/>
            <a:ext cx="8924924" cy="4572000"/>
          </a:xfrm>
          <a:prstGeom prst="rect">
            <a:avLst/>
          </a:prstGeom>
        </p:spPr>
        <p:txBody>
          <a:bodyPr/>
          <a:lstStyle>
            <a:lvl1pPr marL="342900" indent="-342900" algn="l" rtl="0" eaLnBrk="1" fontAlgn="base" hangingPunct="1">
              <a:spcBef>
                <a:spcPct val="20000"/>
              </a:spcBef>
              <a:spcAft>
                <a:spcPct val="0"/>
              </a:spcAft>
              <a:buClr>
                <a:srgbClr val="800000"/>
              </a:buClr>
              <a:buSzPct val="87000"/>
              <a:buFont typeface="ArialUnicodeMS" charset="0"/>
              <a:buChar char="▸"/>
              <a:defRPr sz="2200">
                <a:solidFill>
                  <a:schemeClr val="tx1"/>
                </a:solidFill>
                <a:latin typeface="Myriad Pro" charset="0"/>
                <a:ea typeface="Myriad Pro" charset="0"/>
                <a:cs typeface="Myriad Pro" charset="0"/>
              </a:defRPr>
            </a:lvl1pPr>
            <a:lvl2pPr marL="742950" indent="-285750" algn="l" rtl="0" eaLnBrk="1" fontAlgn="base" hangingPunct="1">
              <a:spcBef>
                <a:spcPct val="20000"/>
              </a:spcBef>
              <a:spcAft>
                <a:spcPct val="0"/>
              </a:spcAft>
              <a:buClr>
                <a:srgbClr val="063052"/>
              </a:buClr>
              <a:buSzPct val="80000"/>
              <a:buFont typeface="Wingdings" charset="0"/>
              <a:buChar char="§"/>
              <a:defRPr sz="1800">
                <a:solidFill>
                  <a:schemeClr val="tx1"/>
                </a:solidFill>
                <a:latin typeface="Myriad Pro" charset="0"/>
                <a:ea typeface="Myriad Pro" charset="0"/>
                <a:cs typeface="Myriad Pro" charset="0"/>
              </a:defRPr>
            </a:lvl2pPr>
            <a:lvl3pPr marL="1143000" indent="-228600" algn="l" rtl="0" eaLnBrk="1" fontAlgn="base" hangingPunct="1">
              <a:spcBef>
                <a:spcPct val="20000"/>
              </a:spcBef>
              <a:spcAft>
                <a:spcPct val="0"/>
              </a:spcAft>
              <a:buClr>
                <a:srgbClr val="800000"/>
              </a:buClr>
              <a:buChar char="•"/>
              <a:defRPr sz="1800">
                <a:solidFill>
                  <a:schemeClr val="tx1"/>
                </a:solidFill>
                <a:latin typeface="Myriad Pro" charset="0"/>
                <a:ea typeface="Myriad Pro" charset="0"/>
                <a:cs typeface="Myriad Pro" charset="0"/>
              </a:defRPr>
            </a:lvl3pPr>
            <a:lvl4pPr marL="1600200" indent="-228600" algn="l" rtl="0" eaLnBrk="1" fontAlgn="base" hangingPunct="1">
              <a:spcBef>
                <a:spcPct val="20000"/>
              </a:spcBef>
              <a:spcAft>
                <a:spcPct val="0"/>
              </a:spcAft>
              <a:buClr>
                <a:schemeClr val="tx1"/>
              </a:buClr>
              <a:buFont typeface="Wingdings" charset="0"/>
              <a:buChar char="ü"/>
              <a:defRPr sz="1600">
                <a:solidFill>
                  <a:schemeClr val="tx1"/>
                </a:solidFill>
                <a:latin typeface="Myriad Pro" charset="0"/>
                <a:ea typeface="Myriad Pro" charset="0"/>
                <a:cs typeface="Myriad Pro" charset="0"/>
              </a:defRPr>
            </a:lvl4pPr>
            <a:lvl5pPr marL="2171700" indent="-342900" algn="l" rtl="0" eaLnBrk="1" fontAlgn="base" hangingPunct="1">
              <a:spcBef>
                <a:spcPct val="20000"/>
              </a:spcBef>
              <a:spcAft>
                <a:spcPct val="0"/>
              </a:spcAft>
              <a:buClr>
                <a:srgbClr val="800000"/>
              </a:buClr>
              <a:buFont typeface="Courier New" charset="0"/>
              <a:buChar char="o"/>
              <a:defRPr sz="1600">
                <a:solidFill>
                  <a:srgbClr val="063052"/>
                </a:solidFill>
                <a:latin typeface="+mn-lt"/>
                <a:ea typeface="ヒラギノ角ゴ Pro W3" charset="0"/>
              </a:defRPr>
            </a:lvl5pPr>
            <a:lvl6pPr marL="2514600" indent="-228600" algn="l" rtl="0" eaLnBrk="1" fontAlgn="base" hangingPunct="1">
              <a:spcBef>
                <a:spcPct val="20000"/>
              </a:spcBef>
              <a:spcAft>
                <a:spcPct val="0"/>
              </a:spcAft>
              <a:buClr>
                <a:srgbClr val="800000"/>
              </a:buClr>
              <a:buFont typeface="Arial Black" pitchFamily="34" charset="0"/>
              <a:buChar char="►"/>
              <a:defRPr sz="2000">
                <a:solidFill>
                  <a:srgbClr val="063052"/>
                </a:solidFill>
                <a:latin typeface="+mn-lt"/>
              </a:defRPr>
            </a:lvl6pPr>
            <a:lvl7pPr marL="2971800" indent="-228600" algn="l" rtl="0" eaLnBrk="1" fontAlgn="base" hangingPunct="1">
              <a:spcBef>
                <a:spcPct val="20000"/>
              </a:spcBef>
              <a:spcAft>
                <a:spcPct val="0"/>
              </a:spcAft>
              <a:buClr>
                <a:srgbClr val="800000"/>
              </a:buClr>
              <a:buFont typeface="Arial Black" pitchFamily="34" charset="0"/>
              <a:buChar char="►"/>
              <a:defRPr sz="2000">
                <a:solidFill>
                  <a:srgbClr val="063052"/>
                </a:solidFill>
                <a:latin typeface="+mn-lt"/>
              </a:defRPr>
            </a:lvl7pPr>
            <a:lvl8pPr marL="3429000" indent="-228600" algn="l" rtl="0" eaLnBrk="1" fontAlgn="base" hangingPunct="1">
              <a:spcBef>
                <a:spcPct val="20000"/>
              </a:spcBef>
              <a:spcAft>
                <a:spcPct val="0"/>
              </a:spcAft>
              <a:buClr>
                <a:srgbClr val="800000"/>
              </a:buClr>
              <a:buFont typeface="Arial Black" pitchFamily="34" charset="0"/>
              <a:buChar char="►"/>
              <a:defRPr sz="2000">
                <a:solidFill>
                  <a:srgbClr val="063052"/>
                </a:solidFill>
                <a:latin typeface="+mn-lt"/>
              </a:defRPr>
            </a:lvl8pPr>
            <a:lvl9pPr marL="3886200" indent="-228600" algn="l" rtl="0" eaLnBrk="1" fontAlgn="base" hangingPunct="1">
              <a:spcBef>
                <a:spcPct val="20000"/>
              </a:spcBef>
              <a:spcAft>
                <a:spcPct val="0"/>
              </a:spcAft>
              <a:buClr>
                <a:srgbClr val="800000"/>
              </a:buClr>
              <a:buFont typeface="Arial Black" pitchFamily="34" charset="0"/>
              <a:buChar char="►"/>
              <a:defRPr sz="2000">
                <a:solidFill>
                  <a:srgbClr val="063052"/>
                </a:solidFill>
                <a:latin typeface="+mn-lt"/>
              </a:defRPr>
            </a:lvl9pPr>
          </a:lstStyle>
          <a:p>
            <a:pPr>
              <a:buFont typeface="Webdings" panose="05030102010509060703" pitchFamily="18" charset="2"/>
              <a:buChar char="4"/>
            </a:pPr>
            <a:endParaRPr lang="en-US" sz="2400" kern="0" dirty="0"/>
          </a:p>
        </p:txBody>
      </p:sp>
      <p:pic>
        <p:nvPicPr>
          <p:cNvPr id="5" name="Picture 4">
            <a:extLst>
              <a:ext uri="{FF2B5EF4-FFF2-40B4-BE49-F238E27FC236}">
                <a16:creationId xmlns:a16="http://schemas.microsoft.com/office/drawing/2014/main" xmlns="" id="{34CB25C7-6470-4317-87F1-6FE13DB146A5}"/>
              </a:ext>
            </a:extLst>
          </p:cNvPr>
          <p:cNvPicPr>
            <a:picLocks noChangeAspect="1"/>
          </p:cNvPicPr>
          <p:nvPr/>
        </p:nvPicPr>
        <p:blipFill>
          <a:blip r:embed="rId3"/>
          <a:stretch>
            <a:fillRect/>
          </a:stretch>
        </p:blipFill>
        <p:spPr>
          <a:xfrm>
            <a:off x="1676400" y="4237549"/>
            <a:ext cx="6067452" cy="2497702"/>
          </a:xfrm>
          <a:prstGeom prst="rect">
            <a:avLst/>
          </a:prstGeom>
        </p:spPr>
      </p:pic>
    </p:spTree>
    <p:extLst>
      <p:ext uri="{BB962C8B-B14F-4D97-AF65-F5344CB8AC3E}">
        <p14:creationId xmlns:p14="http://schemas.microsoft.com/office/powerpoint/2010/main" val="18946158"/>
      </p:ext>
    </p:extLst>
  </p:cSld>
  <p:clrMapOvr>
    <a:masterClrMapping/>
  </p:clrMapOvr>
  <p:transition spd="slow">
    <p:wipe dir="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262CAF8-A6BE-4A4D-AE44-75B4AFDCEB2E}"/>
              </a:ext>
            </a:extLst>
          </p:cNvPr>
          <p:cNvSpPr>
            <a:spLocks noGrp="1"/>
          </p:cNvSpPr>
          <p:nvPr>
            <p:ph type="title"/>
          </p:nvPr>
        </p:nvSpPr>
        <p:spPr/>
        <p:txBody>
          <a:bodyPr/>
          <a:lstStyle/>
          <a:p>
            <a:r>
              <a:rPr lang="en-US" dirty="0"/>
              <a:t>Club Central Home Page</a:t>
            </a:r>
          </a:p>
        </p:txBody>
      </p:sp>
      <p:pic>
        <p:nvPicPr>
          <p:cNvPr id="3" name="Picture 2">
            <a:extLst>
              <a:ext uri="{FF2B5EF4-FFF2-40B4-BE49-F238E27FC236}">
                <a16:creationId xmlns:a16="http://schemas.microsoft.com/office/drawing/2014/main" xmlns="" id="{2F93B032-E250-4C3C-8B44-8624D4FF0421}"/>
              </a:ext>
            </a:extLst>
          </p:cNvPr>
          <p:cNvPicPr>
            <a:picLocks noChangeAspect="1"/>
          </p:cNvPicPr>
          <p:nvPr/>
        </p:nvPicPr>
        <p:blipFill>
          <a:blip r:embed="rId3"/>
          <a:stretch>
            <a:fillRect/>
          </a:stretch>
        </p:blipFill>
        <p:spPr>
          <a:xfrm>
            <a:off x="662609" y="1485900"/>
            <a:ext cx="7481906" cy="5143500"/>
          </a:xfrm>
          <a:prstGeom prst="rect">
            <a:avLst/>
          </a:prstGeom>
        </p:spPr>
      </p:pic>
      <p:sp>
        <p:nvSpPr>
          <p:cNvPr id="4" name="Rectangle 3">
            <a:extLst>
              <a:ext uri="{FF2B5EF4-FFF2-40B4-BE49-F238E27FC236}">
                <a16:creationId xmlns:a16="http://schemas.microsoft.com/office/drawing/2014/main" xmlns="" id="{71BFBF8B-C421-4E2A-B7A2-A6483FD050AE}"/>
              </a:ext>
            </a:extLst>
          </p:cNvPr>
          <p:cNvSpPr/>
          <p:nvPr/>
        </p:nvSpPr>
        <p:spPr>
          <a:xfrm>
            <a:off x="4630723" y="3265294"/>
            <a:ext cx="3004149" cy="511115"/>
          </a:xfrm>
          <a:prstGeom prst="rect">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a:p>
        </p:txBody>
      </p:sp>
    </p:spTree>
    <p:extLst>
      <p:ext uri="{BB962C8B-B14F-4D97-AF65-F5344CB8AC3E}">
        <p14:creationId xmlns:p14="http://schemas.microsoft.com/office/powerpoint/2010/main" val="3512956964"/>
      </p:ext>
    </p:extLst>
  </p:cSld>
  <p:clrMapOvr>
    <a:masterClrMapping/>
  </p:clrMapOvr>
  <p:transition spd="slow">
    <p:wipe dir="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262CAF8-A6BE-4A4D-AE44-75B4AFDCEB2E}"/>
              </a:ext>
            </a:extLst>
          </p:cNvPr>
          <p:cNvSpPr>
            <a:spLocks noGrp="1"/>
          </p:cNvSpPr>
          <p:nvPr>
            <p:ph type="title"/>
          </p:nvPr>
        </p:nvSpPr>
        <p:spPr/>
        <p:txBody>
          <a:bodyPr/>
          <a:lstStyle/>
          <a:p>
            <a:r>
              <a:rPr lang="en-US" dirty="0"/>
              <a:t>Download Club Roster</a:t>
            </a:r>
          </a:p>
        </p:txBody>
      </p:sp>
      <p:pic>
        <p:nvPicPr>
          <p:cNvPr id="3" name="Content Placeholder 6">
            <a:extLst>
              <a:ext uri="{FF2B5EF4-FFF2-40B4-BE49-F238E27FC236}">
                <a16:creationId xmlns:a16="http://schemas.microsoft.com/office/drawing/2014/main" xmlns="" id="{E2DDC0E0-132B-4372-B554-8E179C06EB8F}"/>
              </a:ext>
            </a:extLst>
          </p:cNvPr>
          <p:cNvPicPr>
            <a:picLocks noChangeAspect="1"/>
          </p:cNvPicPr>
          <p:nvPr/>
        </p:nvPicPr>
        <p:blipFill>
          <a:blip r:embed="rId3"/>
          <a:stretch>
            <a:fillRect/>
          </a:stretch>
        </p:blipFill>
        <p:spPr>
          <a:xfrm>
            <a:off x="733425" y="1608733"/>
            <a:ext cx="7467600" cy="2940096"/>
          </a:xfrm>
          <a:prstGeom prst="rect">
            <a:avLst/>
          </a:prstGeom>
        </p:spPr>
      </p:pic>
      <p:grpSp>
        <p:nvGrpSpPr>
          <p:cNvPr id="4" name="Group 3">
            <a:extLst>
              <a:ext uri="{FF2B5EF4-FFF2-40B4-BE49-F238E27FC236}">
                <a16:creationId xmlns:a16="http://schemas.microsoft.com/office/drawing/2014/main" xmlns="" id="{7EE49787-9D46-42C6-978C-069D8219A167}"/>
              </a:ext>
            </a:extLst>
          </p:cNvPr>
          <p:cNvGrpSpPr/>
          <p:nvPr/>
        </p:nvGrpSpPr>
        <p:grpSpPr>
          <a:xfrm>
            <a:off x="733425" y="4582725"/>
            <a:ext cx="2682002" cy="369332"/>
            <a:chOff x="733425" y="4266194"/>
            <a:chExt cx="2682002" cy="369332"/>
          </a:xfrm>
        </p:grpSpPr>
        <p:pic>
          <p:nvPicPr>
            <p:cNvPr id="5" name="Picture 4">
              <a:extLst>
                <a:ext uri="{FF2B5EF4-FFF2-40B4-BE49-F238E27FC236}">
                  <a16:creationId xmlns:a16="http://schemas.microsoft.com/office/drawing/2014/main" xmlns="" id="{D65D06CB-0BFF-407C-9745-8A7FA4CB2F44}"/>
                </a:ext>
              </a:extLst>
            </p:cNvPr>
            <p:cNvPicPr>
              <a:picLocks noChangeAspect="1"/>
            </p:cNvPicPr>
            <p:nvPr/>
          </p:nvPicPr>
          <p:blipFill>
            <a:blip r:embed="rId4"/>
            <a:stretch>
              <a:fillRect/>
            </a:stretch>
          </p:blipFill>
          <p:spPr>
            <a:xfrm>
              <a:off x="733425" y="4295808"/>
              <a:ext cx="266667" cy="266667"/>
            </a:xfrm>
            <a:prstGeom prst="rect">
              <a:avLst/>
            </a:prstGeom>
          </p:spPr>
        </p:pic>
        <p:sp>
          <p:nvSpPr>
            <p:cNvPr id="6" name="TextBox 5">
              <a:extLst>
                <a:ext uri="{FF2B5EF4-FFF2-40B4-BE49-F238E27FC236}">
                  <a16:creationId xmlns:a16="http://schemas.microsoft.com/office/drawing/2014/main" xmlns="" id="{141D73DF-8AF4-4740-A259-5738C5725F17}"/>
                </a:ext>
              </a:extLst>
            </p:cNvPr>
            <p:cNvSpPr txBox="1"/>
            <p:nvPr/>
          </p:nvSpPr>
          <p:spPr>
            <a:xfrm>
              <a:off x="1076325" y="4266194"/>
              <a:ext cx="2339102" cy="369332"/>
            </a:xfrm>
            <a:prstGeom prst="rect">
              <a:avLst/>
            </a:prstGeom>
            <a:noFill/>
          </p:spPr>
          <p:txBody>
            <a:bodyPr wrap="none" rtlCol="0">
              <a:spAutoFit/>
            </a:bodyPr>
            <a:lstStyle/>
            <a:p>
              <a:r>
                <a:rPr lang="en-US" dirty="0"/>
                <a:t>Export to CSV/ Excel</a:t>
              </a:r>
            </a:p>
          </p:txBody>
        </p:sp>
      </p:grpSp>
      <p:grpSp>
        <p:nvGrpSpPr>
          <p:cNvPr id="7" name="Group 6">
            <a:extLst>
              <a:ext uri="{FF2B5EF4-FFF2-40B4-BE49-F238E27FC236}">
                <a16:creationId xmlns:a16="http://schemas.microsoft.com/office/drawing/2014/main" xmlns="" id="{C5089A6B-F469-484E-9729-CFB404BB82DA}"/>
              </a:ext>
            </a:extLst>
          </p:cNvPr>
          <p:cNvGrpSpPr/>
          <p:nvPr/>
        </p:nvGrpSpPr>
        <p:grpSpPr>
          <a:xfrm>
            <a:off x="733425" y="4905495"/>
            <a:ext cx="1002055" cy="369332"/>
            <a:chOff x="733425" y="4588964"/>
            <a:chExt cx="1002055" cy="369332"/>
          </a:xfrm>
        </p:grpSpPr>
        <p:pic>
          <p:nvPicPr>
            <p:cNvPr id="8" name="Picture 7">
              <a:extLst>
                <a:ext uri="{FF2B5EF4-FFF2-40B4-BE49-F238E27FC236}">
                  <a16:creationId xmlns:a16="http://schemas.microsoft.com/office/drawing/2014/main" xmlns="" id="{9CA36247-9847-4F94-98B8-4F84DF5F6911}"/>
                </a:ext>
              </a:extLst>
            </p:cNvPr>
            <p:cNvPicPr>
              <a:picLocks noChangeAspect="1"/>
            </p:cNvPicPr>
            <p:nvPr/>
          </p:nvPicPr>
          <p:blipFill>
            <a:blip r:embed="rId5"/>
            <a:stretch>
              <a:fillRect/>
            </a:stretch>
          </p:blipFill>
          <p:spPr>
            <a:xfrm>
              <a:off x="733425" y="4635526"/>
              <a:ext cx="266667" cy="266667"/>
            </a:xfrm>
            <a:prstGeom prst="rect">
              <a:avLst/>
            </a:prstGeom>
          </p:spPr>
        </p:pic>
        <p:sp>
          <p:nvSpPr>
            <p:cNvPr id="9" name="TextBox 8">
              <a:extLst>
                <a:ext uri="{FF2B5EF4-FFF2-40B4-BE49-F238E27FC236}">
                  <a16:creationId xmlns:a16="http://schemas.microsoft.com/office/drawing/2014/main" xmlns="" id="{3F203E04-7554-4DCB-B69B-64BBB1588F96}"/>
                </a:ext>
              </a:extLst>
            </p:cNvPr>
            <p:cNvSpPr txBox="1"/>
            <p:nvPr/>
          </p:nvSpPr>
          <p:spPr>
            <a:xfrm>
              <a:off x="1076325" y="4588964"/>
              <a:ext cx="659155" cy="369332"/>
            </a:xfrm>
            <a:prstGeom prst="rect">
              <a:avLst/>
            </a:prstGeom>
            <a:noFill/>
          </p:spPr>
          <p:txBody>
            <a:bodyPr wrap="none" rtlCol="0">
              <a:spAutoFit/>
            </a:bodyPr>
            <a:lstStyle/>
            <a:p>
              <a:r>
                <a:rPr lang="en-US" dirty="0"/>
                <a:t>Print</a:t>
              </a:r>
            </a:p>
          </p:txBody>
        </p:sp>
      </p:grpSp>
      <p:grpSp>
        <p:nvGrpSpPr>
          <p:cNvPr id="10" name="Group 9">
            <a:extLst>
              <a:ext uri="{FF2B5EF4-FFF2-40B4-BE49-F238E27FC236}">
                <a16:creationId xmlns:a16="http://schemas.microsoft.com/office/drawing/2014/main" xmlns="" id="{9BEF8E6B-D763-4F20-9241-44BD1A6DDFDA}"/>
              </a:ext>
            </a:extLst>
          </p:cNvPr>
          <p:cNvGrpSpPr/>
          <p:nvPr/>
        </p:nvGrpSpPr>
        <p:grpSpPr>
          <a:xfrm>
            <a:off x="733425" y="5196508"/>
            <a:ext cx="4011405" cy="369332"/>
            <a:chOff x="733425" y="4879977"/>
            <a:chExt cx="4011405" cy="369332"/>
          </a:xfrm>
        </p:grpSpPr>
        <p:pic>
          <p:nvPicPr>
            <p:cNvPr id="11" name="Picture 10">
              <a:extLst>
                <a:ext uri="{FF2B5EF4-FFF2-40B4-BE49-F238E27FC236}">
                  <a16:creationId xmlns:a16="http://schemas.microsoft.com/office/drawing/2014/main" xmlns="" id="{41C16697-D7C2-47A8-879F-57B1D2674272}"/>
                </a:ext>
              </a:extLst>
            </p:cNvPr>
            <p:cNvPicPr>
              <a:picLocks noChangeAspect="1"/>
            </p:cNvPicPr>
            <p:nvPr/>
          </p:nvPicPr>
          <p:blipFill>
            <a:blip r:embed="rId6"/>
            <a:stretch>
              <a:fillRect/>
            </a:stretch>
          </p:blipFill>
          <p:spPr>
            <a:xfrm>
              <a:off x="733425" y="4975244"/>
              <a:ext cx="266667" cy="266667"/>
            </a:xfrm>
            <a:prstGeom prst="rect">
              <a:avLst/>
            </a:prstGeom>
          </p:spPr>
        </p:pic>
        <p:sp>
          <p:nvSpPr>
            <p:cNvPr id="12" name="TextBox 11">
              <a:extLst>
                <a:ext uri="{FF2B5EF4-FFF2-40B4-BE49-F238E27FC236}">
                  <a16:creationId xmlns:a16="http://schemas.microsoft.com/office/drawing/2014/main" xmlns="" id="{3153F313-3BA2-485E-B730-91489F531149}"/>
                </a:ext>
              </a:extLst>
            </p:cNvPr>
            <p:cNvSpPr txBox="1"/>
            <p:nvPr/>
          </p:nvSpPr>
          <p:spPr>
            <a:xfrm>
              <a:off x="1076325" y="4879977"/>
              <a:ext cx="3668505" cy="369332"/>
            </a:xfrm>
            <a:prstGeom prst="rect">
              <a:avLst/>
            </a:prstGeom>
            <a:noFill/>
          </p:spPr>
          <p:txBody>
            <a:bodyPr wrap="none" rtlCol="0">
              <a:spAutoFit/>
            </a:bodyPr>
            <a:lstStyle/>
            <a:p>
              <a:r>
                <a:rPr lang="en-US" dirty="0"/>
                <a:t>Shows up if Enrolled in Pathways </a:t>
              </a:r>
            </a:p>
          </p:txBody>
        </p:sp>
      </p:grpSp>
      <p:grpSp>
        <p:nvGrpSpPr>
          <p:cNvPr id="13" name="Group 12">
            <a:extLst>
              <a:ext uri="{FF2B5EF4-FFF2-40B4-BE49-F238E27FC236}">
                <a16:creationId xmlns:a16="http://schemas.microsoft.com/office/drawing/2014/main" xmlns="" id="{7021A26E-4042-41B4-93C5-FA509F496B40}"/>
              </a:ext>
            </a:extLst>
          </p:cNvPr>
          <p:cNvGrpSpPr/>
          <p:nvPr/>
        </p:nvGrpSpPr>
        <p:grpSpPr>
          <a:xfrm>
            <a:off x="733424" y="5562674"/>
            <a:ext cx="3951581" cy="369332"/>
            <a:chOff x="733424" y="5246143"/>
            <a:chExt cx="3951581" cy="369332"/>
          </a:xfrm>
        </p:grpSpPr>
        <p:pic>
          <p:nvPicPr>
            <p:cNvPr id="14" name="Picture 13">
              <a:extLst>
                <a:ext uri="{FF2B5EF4-FFF2-40B4-BE49-F238E27FC236}">
                  <a16:creationId xmlns:a16="http://schemas.microsoft.com/office/drawing/2014/main" xmlns="" id="{E95D7303-1941-4639-BB8E-9C74B0C67F64}"/>
                </a:ext>
              </a:extLst>
            </p:cNvPr>
            <p:cNvPicPr>
              <a:picLocks noChangeAspect="1"/>
            </p:cNvPicPr>
            <p:nvPr/>
          </p:nvPicPr>
          <p:blipFill>
            <a:blip r:embed="rId7"/>
            <a:stretch>
              <a:fillRect/>
            </a:stretch>
          </p:blipFill>
          <p:spPr>
            <a:xfrm>
              <a:off x="733424" y="5314962"/>
              <a:ext cx="266667" cy="266667"/>
            </a:xfrm>
            <a:prstGeom prst="rect">
              <a:avLst/>
            </a:prstGeom>
          </p:spPr>
        </p:pic>
        <p:sp>
          <p:nvSpPr>
            <p:cNvPr id="15" name="TextBox 14">
              <a:extLst>
                <a:ext uri="{FF2B5EF4-FFF2-40B4-BE49-F238E27FC236}">
                  <a16:creationId xmlns:a16="http://schemas.microsoft.com/office/drawing/2014/main" xmlns="" id="{C22F3911-0FD5-44EA-B438-7261238B139F}"/>
                </a:ext>
              </a:extLst>
            </p:cNvPr>
            <p:cNvSpPr txBox="1"/>
            <p:nvPr/>
          </p:nvSpPr>
          <p:spPr>
            <a:xfrm>
              <a:off x="1076325" y="5246143"/>
              <a:ext cx="3608680" cy="369332"/>
            </a:xfrm>
            <a:prstGeom prst="rect">
              <a:avLst/>
            </a:prstGeom>
            <a:noFill/>
          </p:spPr>
          <p:txBody>
            <a:bodyPr wrap="none" rtlCol="0">
              <a:spAutoFit/>
            </a:bodyPr>
            <a:lstStyle/>
            <a:p>
              <a:r>
                <a:rPr lang="en-US" dirty="0"/>
                <a:t>Member not Enrolled in Pathways</a:t>
              </a:r>
            </a:p>
          </p:txBody>
        </p:sp>
      </p:grpSp>
      <p:grpSp>
        <p:nvGrpSpPr>
          <p:cNvPr id="16" name="Group 15">
            <a:extLst>
              <a:ext uri="{FF2B5EF4-FFF2-40B4-BE49-F238E27FC236}">
                <a16:creationId xmlns:a16="http://schemas.microsoft.com/office/drawing/2014/main" xmlns="" id="{71DBE895-9CA9-4D6B-A4DE-50DA8476E8B3}"/>
              </a:ext>
            </a:extLst>
          </p:cNvPr>
          <p:cNvGrpSpPr/>
          <p:nvPr/>
        </p:nvGrpSpPr>
        <p:grpSpPr>
          <a:xfrm>
            <a:off x="733423" y="5932006"/>
            <a:ext cx="7285828" cy="369332"/>
            <a:chOff x="733423" y="5615475"/>
            <a:chExt cx="7285828" cy="369332"/>
          </a:xfrm>
        </p:grpSpPr>
        <p:pic>
          <p:nvPicPr>
            <p:cNvPr id="17" name="Picture 16">
              <a:extLst>
                <a:ext uri="{FF2B5EF4-FFF2-40B4-BE49-F238E27FC236}">
                  <a16:creationId xmlns:a16="http://schemas.microsoft.com/office/drawing/2014/main" xmlns="" id="{647B14D1-7523-4E49-8995-C6CA3B7A4E2F}"/>
                </a:ext>
              </a:extLst>
            </p:cNvPr>
            <p:cNvPicPr>
              <a:picLocks noChangeAspect="1"/>
            </p:cNvPicPr>
            <p:nvPr/>
          </p:nvPicPr>
          <p:blipFill>
            <a:blip r:embed="rId8"/>
            <a:stretch>
              <a:fillRect/>
            </a:stretch>
          </p:blipFill>
          <p:spPr>
            <a:xfrm>
              <a:off x="733423" y="5654680"/>
              <a:ext cx="266667" cy="266667"/>
            </a:xfrm>
            <a:prstGeom prst="rect">
              <a:avLst/>
            </a:prstGeom>
          </p:spPr>
        </p:pic>
        <p:sp>
          <p:nvSpPr>
            <p:cNvPr id="18" name="TextBox 17">
              <a:extLst>
                <a:ext uri="{FF2B5EF4-FFF2-40B4-BE49-F238E27FC236}">
                  <a16:creationId xmlns:a16="http://schemas.microsoft.com/office/drawing/2014/main" xmlns="" id="{C67F76A7-04AC-4C92-B783-DA7A77BC8AD2}"/>
                </a:ext>
              </a:extLst>
            </p:cNvPr>
            <p:cNvSpPr txBox="1"/>
            <p:nvPr/>
          </p:nvSpPr>
          <p:spPr>
            <a:xfrm>
              <a:off x="1076325" y="5615475"/>
              <a:ext cx="6942926" cy="369332"/>
            </a:xfrm>
            <a:prstGeom prst="rect">
              <a:avLst/>
            </a:prstGeom>
            <a:noFill/>
          </p:spPr>
          <p:txBody>
            <a:bodyPr wrap="none" rtlCol="0">
              <a:spAutoFit/>
            </a:bodyPr>
            <a:lstStyle/>
            <a:p>
              <a:r>
                <a:rPr lang="en-US" dirty="0"/>
                <a:t>Privacy settings – Can be changed by member in Member profile</a:t>
              </a:r>
            </a:p>
          </p:txBody>
        </p:sp>
      </p:grpSp>
      <p:grpSp>
        <p:nvGrpSpPr>
          <p:cNvPr id="19" name="Group 18">
            <a:extLst>
              <a:ext uri="{FF2B5EF4-FFF2-40B4-BE49-F238E27FC236}">
                <a16:creationId xmlns:a16="http://schemas.microsoft.com/office/drawing/2014/main" xmlns="" id="{ED936DB4-58E4-4539-B158-08EC94400014}"/>
              </a:ext>
            </a:extLst>
          </p:cNvPr>
          <p:cNvGrpSpPr/>
          <p:nvPr/>
        </p:nvGrpSpPr>
        <p:grpSpPr>
          <a:xfrm>
            <a:off x="733422" y="6260068"/>
            <a:ext cx="3120577" cy="369332"/>
            <a:chOff x="733422" y="5943537"/>
            <a:chExt cx="3120577" cy="369332"/>
          </a:xfrm>
        </p:grpSpPr>
        <p:pic>
          <p:nvPicPr>
            <p:cNvPr id="20" name="Picture 19">
              <a:extLst>
                <a:ext uri="{FF2B5EF4-FFF2-40B4-BE49-F238E27FC236}">
                  <a16:creationId xmlns:a16="http://schemas.microsoft.com/office/drawing/2014/main" xmlns="" id="{2D672371-647C-4ADE-9D08-28F809E3F909}"/>
                </a:ext>
              </a:extLst>
            </p:cNvPr>
            <p:cNvPicPr>
              <a:picLocks noChangeAspect="1"/>
            </p:cNvPicPr>
            <p:nvPr/>
          </p:nvPicPr>
          <p:blipFill>
            <a:blip r:embed="rId9"/>
            <a:stretch>
              <a:fillRect/>
            </a:stretch>
          </p:blipFill>
          <p:spPr>
            <a:xfrm>
              <a:off x="733422" y="5994398"/>
              <a:ext cx="266667" cy="266667"/>
            </a:xfrm>
            <a:prstGeom prst="rect">
              <a:avLst/>
            </a:prstGeom>
          </p:spPr>
        </p:pic>
        <p:sp>
          <p:nvSpPr>
            <p:cNvPr id="21" name="TextBox 20">
              <a:extLst>
                <a:ext uri="{FF2B5EF4-FFF2-40B4-BE49-F238E27FC236}">
                  <a16:creationId xmlns:a16="http://schemas.microsoft.com/office/drawing/2014/main" xmlns="" id="{7612EBB8-9DC8-4BDF-AF08-1A197ECBC94F}"/>
                </a:ext>
              </a:extLst>
            </p:cNvPr>
            <p:cNvSpPr txBox="1"/>
            <p:nvPr/>
          </p:nvSpPr>
          <p:spPr>
            <a:xfrm>
              <a:off x="1143000" y="5943537"/>
              <a:ext cx="2710999" cy="369332"/>
            </a:xfrm>
            <a:prstGeom prst="rect">
              <a:avLst/>
            </a:prstGeom>
            <a:noFill/>
          </p:spPr>
          <p:txBody>
            <a:bodyPr wrap="none" rtlCol="0">
              <a:spAutoFit/>
            </a:bodyPr>
            <a:lstStyle/>
            <a:p>
              <a:r>
                <a:rPr lang="en-US" dirty="0"/>
                <a:t>Edit Member Information</a:t>
              </a:r>
            </a:p>
          </p:txBody>
        </p:sp>
      </p:grpSp>
    </p:spTree>
    <p:extLst>
      <p:ext uri="{BB962C8B-B14F-4D97-AF65-F5344CB8AC3E}">
        <p14:creationId xmlns:p14="http://schemas.microsoft.com/office/powerpoint/2010/main" val="1408038009"/>
      </p:ext>
    </p:extLst>
  </p:cSld>
  <p:clrMapOvr>
    <a:masterClrMapping/>
  </p:clrMapOvr>
  <p:transition spd="slow">
    <p:wipe dir="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262CAF8-A6BE-4A4D-AE44-75B4AFDCEB2E}"/>
              </a:ext>
            </a:extLst>
          </p:cNvPr>
          <p:cNvSpPr>
            <a:spLocks noGrp="1"/>
          </p:cNvSpPr>
          <p:nvPr>
            <p:ph type="title"/>
          </p:nvPr>
        </p:nvSpPr>
        <p:spPr/>
        <p:txBody>
          <a:bodyPr/>
          <a:lstStyle/>
          <a:p>
            <a:r>
              <a:rPr lang="en-US" dirty="0"/>
              <a:t>Club Central Home Page</a:t>
            </a:r>
          </a:p>
        </p:txBody>
      </p:sp>
      <p:pic>
        <p:nvPicPr>
          <p:cNvPr id="3" name="Picture 2">
            <a:extLst>
              <a:ext uri="{FF2B5EF4-FFF2-40B4-BE49-F238E27FC236}">
                <a16:creationId xmlns:a16="http://schemas.microsoft.com/office/drawing/2014/main" xmlns="" id="{2AE18548-98C0-4C63-A263-284DBC74AC7F}"/>
              </a:ext>
            </a:extLst>
          </p:cNvPr>
          <p:cNvPicPr>
            <a:picLocks noChangeAspect="1"/>
          </p:cNvPicPr>
          <p:nvPr/>
        </p:nvPicPr>
        <p:blipFill>
          <a:blip r:embed="rId3"/>
          <a:stretch>
            <a:fillRect/>
          </a:stretch>
        </p:blipFill>
        <p:spPr>
          <a:xfrm>
            <a:off x="662609" y="1562100"/>
            <a:ext cx="7481906" cy="5143500"/>
          </a:xfrm>
          <a:prstGeom prst="rect">
            <a:avLst/>
          </a:prstGeom>
        </p:spPr>
      </p:pic>
      <p:sp>
        <p:nvSpPr>
          <p:cNvPr id="4" name="Rectangle 3">
            <a:extLst>
              <a:ext uri="{FF2B5EF4-FFF2-40B4-BE49-F238E27FC236}">
                <a16:creationId xmlns:a16="http://schemas.microsoft.com/office/drawing/2014/main" xmlns="" id="{E965264A-8452-4831-A0FF-F3013CFE54EB}"/>
              </a:ext>
            </a:extLst>
          </p:cNvPr>
          <p:cNvSpPr/>
          <p:nvPr/>
        </p:nvSpPr>
        <p:spPr>
          <a:xfrm>
            <a:off x="1035664" y="4464888"/>
            <a:ext cx="1960352" cy="511115"/>
          </a:xfrm>
          <a:prstGeom prst="rect">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a:p>
        </p:txBody>
      </p:sp>
    </p:spTree>
    <p:extLst>
      <p:ext uri="{BB962C8B-B14F-4D97-AF65-F5344CB8AC3E}">
        <p14:creationId xmlns:p14="http://schemas.microsoft.com/office/powerpoint/2010/main" val="2948110889"/>
      </p:ext>
    </p:extLst>
  </p:cSld>
  <p:clrMapOvr>
    <a:masterClrMapping/>
  </p:clrMapOvr>
  <p:transition spd="slow">
    <p:wipe dir="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262CAF8-A6BE-4A4D-AE44-75B4AFDCEB2E}"/>
              </a:ext>
            </a:extLst>
          </p:cNvPr>
          <p:cNvSpPr>
            <a:spLocks noGrp="1"/>
          </p:cNvSpPr>
          <p:nvPr>
            <p:ph type="title"/>
          </p:nvPr>
        </p:nvSpPr>
        <p:spPr/>
        <p:txBody>
          <a:bodyPr/>
          <a:lstStyle/>
          <a:p>
            <a:r>
              <a:rPr lang="en-US" dirty="0"/>
              <a:t>Club Officer Assignment</a:t>
            </a:r>
          </a:p>
        </p:txBody>
      </p:sp>
      <p:sp>
        <p:nvSpPr>
          <p:cNvPr id="3" name="Content Placeholder 2">
            <a:extLst>
              <a:ext uri="{FF2B5EF4-FFF2-40B4-BE49-F238E27FC236}">
                <a16:creationId xmlns:a16="http://schemas.microsoft.com/office/drawing/2014/main" xmlns="" id="{B0D121C1-1DF2-4B6D-86C7-D0396AAAD1F0}"/>
              </a:ext>
            </a:extLst>
          </p:cNvPr>
          <p:cNvSpPr>
            <a:spLocks noGrp="1"/>
          </p:cNvSpPr>
          <p:nvPr>
            <p:ph idx="1"/>
          </p:nvPr>
        </p:nvSpPr>
        <p:spPr>
          <a:xfrm>
            <a:off x="457200" y="1371600"/>
            <a:ext cx="8229600" cy="5101445"/>
          </a:xfrm>
        </p:spPr>
        <p:txBody>
          <a:bodyPr/>
          <a:lstStyle/>
          <a:p>
            <a:r>
              <a:rPr lang="en-US" dirty="0"/>
              <a:t>For DCP points, officers must be updated before June 30 </a:t>
            </a:r>
            <a:r>
              <a:rPr lang="en-US" i="1" dirty="0"/>
              <a:t>(and December 31 if done semi-annually)</a:t>
            </a:r>
          </a:p>
        </p:txBody>
      </p:sp>
      <p:pic>
        <p:nvPicPr>
          <p:cNvPr id="4" name="Picture 3">
            <a:extLst>
              <a:ext uri="{FF2B5EF4-FFF2-40B4-BE49-F238E27FC236}">
                <a16:creationId xmlns:a16="http://schemas.microsoft.com/office/drawing/2014/main" xmlns="" id="{987A9C66-16BF-40BF-940E-E1520A80BD18}"/>
              </a:ext>
            </a:extLst>
          </p:cNvPr>
          <p:cNvPicPr>
            <a:picLocks noChangeAspect="1"/>
          </p:cNvPicPr>
          <p:nvPr/>
        </p:nvPicPr>
        <p:blipFill>
          <a:blip r:embed="rId3"/>
          <a:stretch>
            <a:fillRect/>
          </a:stretch>
        </p:blipFill>
        <p:spPr>
          <a:xfrm>
            <a:off x="869373" y="2438400"/>
            <a:ext cx="7245928" cy="4326226"/>
          </a:xfrm>
          <a:prstGeom prst="rect">
            <a:avLst/>
          </a:prstGeom>
        </p:spPr>
      </p:pic>
    </p:spTree>
    <p:extLst>
      <p:ext uri="{BB962C8B-B14F-4D97-AF65-F5344CB8AC3E}">
        <p14:creationId xmlns:p14="http://schemas.microsoft.com/office/powerpoint/2010/main" val="2362214169"/>
      </p:ext>
    </p:extLst>
  </p:cSld>
  <p:clrMapOvr>
    <a:masterClrMapping/>
  </p:clrMapOvr>
  <p:transition spd="slow">
    <p:wipe dir="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Agenda</a:t>
            </a:r>
            <a:endParaRPr lang="en-US" dirty="0"/>
          </a:p>
        </p:txBody>
      </p:sp>
      <p:sp>
        <p:nvSpPr>
          <p:cNvPr id="3" name="Content Placeholder 2"/>
          <p:cNvSpPr>
            <a:spLocks noGrp="1"/>
          </p:cNvSpPr>
          <p:nvPr>
            <p:ph idx="1"/>
          </p:nvPr>
        </p:nvSpPr>
        <p:spPr/>
        <p:txBody>
          <a:bodyPr/>
          <a:lstStyle/>
          <a:p>
            <a:r>
              <a:rPr lang="en-US" dirty="0"/>
              <a:t>How do I …</a:t>
            </a:r>
          </a:p>
          <a:p>
            <a:pPr lvl="1"/>
            <a:r>
              <a:rPr lang="en-US" dirty="0"/>
              <a:t>Access Club Central?</a:t>
            </a:r>
          </a:p>
          <a:p>
            <a:pPr lvl="1"/>
            <a:r>
              <a:rPr lang="en-US" dirty="0"/>
              <a:t>Update where my club meets?</a:t>
            </a:r>
          </a:p>
          <a:p>
            <a:pPr lvl="1"/>
            <a:r>
              <a:rPr lang="en-US" dirty="0"/>
              <a:t>Change location of the “Find a Club” map?</a:t>
            </a:r>
          </a:p>
          <a:p>
            <a:pPr lvl="1"/>
            <a:r>
              <a:rPr lang="en-US" dirty="0"/>
              <a:t>Submit a membership application?</a:t>
            </a:r>
          </a:p>
          <a:p>
            <a:pPr lvl="1"/>
            <a:r>
              <a:rPr lang="en-US" dirty="0"/>
              <a:t>Pay membership dues?</a:t>
            </a:r>
          </a:p>
          <a:p>
            <a:pPr lvl="1"/>
            <a:r>
              <a:rPr lang="en-US" dirty="0"/>
              <a:t>Download club membership roster?</a:t>
            </a:r>
          </a:p>
          <a:p>
            <a:endParaRPr lang="en-US" dirty="0"/>
          </a:p>
        </p:txBody>
      </p:sp>
    </p:spTree>
    <p:extLst>
      <p:ext uri="{BB962C8B-B14F-4D97-AF65-F5344CB8AC3E}">
        <p14:creationId xmlns:p14="http://schemas.microsoft.com/office/powerpoint/2010/main" val="1932929307"/>
      </p:ext>
    </p:extLst>
  </p:cSld>
  <p:clrMapOvr>
    <a:masterClrMapping/>
  </p:clrMapOvr>
  <p:transition spd="slow">
    <p:wipe dir="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262CAF8-A6BE-4A4D-AE44-75B4AFDCEB2E}"/>
              </a:ext>
            </a:extLst>
          </p:cNvPr>
          <p:cNvSpPr>
            <a:spLocks noGrp="1"/>
          </p:cNvSpPr>
          <p:nvPr>
            <p:ph type="title"/>
          </p:nvPr>
        </p:nvSpPr>
        <p:spPr/>
        <p:txBody>
          <a:bodyPr/>
          <a:lstStyle/>
          <a:p>
            <a:r>
              <a:rPr lang="en-US" dirty="0"/>
              <a:t>Club Central Home Page</a:t>
            </a:r>
          </a:p>
        </p:txBody>
      </p:sp>
      <p:pic>
        <p:nvPicPr>
          <p:cNvPr id="3" name="Picture 2">
            <a:extLst>
              <a:ext uri="{FF2B5EF4-FFF2-40B4-BE49-F238E27FC236}">
                <a16:creationId xmlns:a16="http://schemas.microsoft.com/office/drawing/2014/main" xmlns="" id="{E905E50C-E75E-4714-AE96-6E06742CB238}"/>
              </a:ext>
            </a:extLst>
          </p:cNvPr>
          <p:cNvPicPr>
            <a:picLocks noChangeAspect="1"/>
          </p:cNvPicPr>
          <p:nvPr/>
        </p:nvPicPr>
        <p:blipFill>
          <a:blip r:embed="rId3"/>
          <a:stretch>
            <a:fillRect/>
          </a:stretch>
        </p:blipFill>
        <p:spPr>
          <a:xfrm>
            <a:off x="662609" y="1562100"/>
            <a:ext cx="7481906" cy="5143500"/>
          </a:xfrm>
          <a:prstGeom prst="rect">
            <a:avLst/>
          </a:prstGeom>
        </p:spPr>
      </p:pic>
      <p:sp>
        <p:nvSpPr>
          <p:cNvPr id="4" name="Rectangle 3">
            <a:extLst>
              <a:ext uri="{FF2B5EF4-FFF2-40B4-BE49-F238E27FC236}">
                <a16:creationId xmlns:a16="http://schemas.microsoft.com/office/drawing/2014/main" xmlns="" id="{73FB6EC4-A196-46F7-8C07-3B9814E5981B}"/>
              </a:ext>
            </a:extLst>
          </p:cNvPr>
          <p:cNvSpPr/>
          <p:nvPr/>
        </p:nvSpPr>
        <p:spPr>
          <a:xfrm>
            <a:off x="4630723" y="4451992"/>
            <a:ext cx="3295291" cy="511115"/>
          </a:xfrm>
          <a:prstGeom prst="rect">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a:p>
        </p:txBody>
      </p:sp>
    </p:spTree>
    <p:extLst>
      <p:ext uri="{BB962C8B-B14F-4D97-AF65-F5344CB8AC3E}">
        <p14:creationId xmlns:p14="http://schemas.microsoft.com/office/powerpoint/2010/main" val="3478807282"/>
      </p:ext>
    </p:extLst>
  </p:cSld>
  <p:clrMapOvr>
    <a:masterClrMapping/>
  </p:clrMapOvr>
  <p:transition spd="slow">
    <p:wipe dir="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262CAF8-A6BE-4A4D-AE44-75B4AFDCEB2E}"/>
              </a:ext>
            </a:extLst>
          </p:cNvPr>
          <p:cNvSpPr>
            <a:spLocks noGrp="1"/>
          </p:cNvSpPr>
          <p:nvPr>
            <p:ph type="title"/>
          </p:nvPr>
        </p:nvSpPr>
        <p:spPr/>
        <p:txBody>
          <a:bodyPr/>
          <a:lstStyle/>
          <a:p>
            <a:r>
              <a:rPr lang="en-US" dirty="0"/>
              <a:t>Club Demographics</a:t>
            </a:r>
          </a:p>
        </p:txBody>
      </p:sp>
      <p:sp>
        <p:nvSpPr>
          <p:cNvPr id="3" name="Rectangle 2">
            <a:extLst>
              <a:ext uri="{FF2B5EF4-FFF2-40B4-BE49-F238E27FC236}">
                <a16:creationId xmlns:a16="http://schemas.microsoft.com/office/drawing/2014/main" xmlns="" id="{C05A7D18-FECD-434B-B827-0EBE6379517F}"/>
              </a:ext>
            </a:extLst>
          </p:cNvPr>
          <p:cNvSpPr/>
          <p:nvPr/>
        </p:nvSpPr>
        <p:spPr>
          <a:xfrm>
            <a:off x="4630723" y="4367024"/>
            <a:ext cx="3295291" cy="511115"/>
          </a:xfrm>
          <a:prstGeom prst="rect">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a:p>
        </p:txBody>
      </p:sp>
      <p:pic>
        <p:nvPicPr>
          <p:cNvPr id="4" name="Picture 3">
            <a:extLst>
              <a:ext uri="{FF2B5EF4-FFF2-40B4-BE49-F238E27FC236}">
                <a16:creationId xmlns:a16="http://schemas.microsoft.com/office/drawing/2014/main" xmlns="" id="{38DFEFFB-D16E-4D56-A42F-22B47EB9138E}"/>
              </a:ext>
            </a:extLst>
          </p:cNvPr>
          <p:cNvPicPr>
            <a:picLocks noChangeAspect="1"/>
          </p:cNvPicPr>
          <p:nvPr/>
        </p:nvPicPr>
        <p:blipFill rotWithShape="1">
          <a:blip r:embed="rId3"/>
          <a:srcRect l="16511" t="21183" r="17219" b="4552"/>
          <a:stretch/>
        </p:blipFill>
        <p:spPr>
          <a:xfrm>
            <a:off x="533400" y="1469923"/>
            <a:ext cx="8305800" cy="5235677"/>
          </a:xfrm>
          <a:prstGeom prst="rect">
            <a:avLst/>
          </a:prstGeom>
        </p:spPr>
      </p:pic>
    </p:spTree>
    <p:extLst>
      <p:ext uri="{BB962C8B-B14F-4D97-AF65-F5344CB8AC3E}">
        <p14:creationId xmlns:p14="http://schemas.microsoft.com/office/powerpoint/2010/main" val="2332296948"/>
      </p:ext>
    </p:extLst>
  </p:cSld>
  <p:clrMapOvr>
    <a:masterClrMapping/>
  </p:clrMapOvr>
  <p:transition spd="slow">
    <p:wipe dir="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262CAF8-A6BE-4A4D-AE44-75B4AFDCEB2E}"/>
              </a:ext>
            </a:extLst>
          </p:cNvPr>
          <p:cNvSpPr>
            <a:spLocks noGrp="1"/>
          </p:cNvSpPr>
          <p:nvPr>
            <p:ph type="title"/>
          </p:nvPr>
        </p:nvSpPr>
        <p:spPr/>
        <p:txBody>
          <a:bodyPr/>
          <a:lstStyle/>
          <a:p>
            <a:r>
              <a:rPr lang="en-US" dirty="0"/>
              <a:t>Club Central Home Page</a:t>
            </a:r>
          </a:p>
        </p:txBody>
      </p:sp>
      <p:pic>
        <p:nvPicPr>
          <p:cNvPr id="3" name="Picture 2">
            <a:extLst>
              <a:ext uri="{FF2B5EF4-FFF2-40B4-BE49-F238E27FC236}">
                <a16:creationId xmlns:a16="http://schemas.microsoft.com/office/drawing/2014/main" xmlns="" id="{807CB451-493F-42BB-B429-B656BE4882CC}"/>
              </a:ext>
            </a:extLst>
          </p:cNvPr>
          <p:cNvPicPr>
            <a:picLocks noChangeAspect="1"/>
          </p:cNvPicPr>
          <p:nvPr/>
        </p:nvPicPr>
        <p:blipFill>
          <a:blip r:embed="rId3"/>
          <a:stretch>
            <a:fillRect/>
          </a:stretch>
        </p:blipFill>
        <p:spPr>
          <a:xfrm>
            <a:off x="662609" y="1485900"/>
            <a:ext cx="7481906" cy="5143500"/>
          </a:xfrm>
          <a:prstGeom prst="rect">
            <a:avLst/>
          </a:prstGeom>
        </p:spPr>
      </p:pic>
      <p:sp>
        <p:nvSpPr>
          <p:cNvPr id="4" name="Rectangle 3">
            <a:extLst>
              <a:ext uri="{FF2B5EF4-FFF2-40B4-BE49-F238E27FC236}">
                <a16:creationId xmlns:a16="http://schemas.microsoft.com/office/drawing/2014/main" xmlns="" id="{10EE3A1E-09A5-4B38-A156-4A6A11F4BD89}"/>
              </a:ext>
            </a:extLst>
          </p:cNvPr>
          <p:cNvSpPr/>
          <p:nvPr/>
        </p:nvSpPr>
        <p:spPr>
          <a:xfrm>
            <a:off x="1035663" y="4969850"/>
            <a:ext cx="1915880" cy="511115"/>
          </a:xfrm>
          <a:prstGeom prst="rect">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a:p>
        </p:txBody>
      </p:sp>
    </p:spTree>
    <p:extLst>
      <p:ext uri="{BB962C8B-B14F-4D97-AF65-F5344CB8AC3E}">
        <p14:creationId xmlns:p14="http://schemas.microsoft.com/office/powerpoint/2010/main" val="2746357326"/>
      </p:ext>
    </p:extLst>
  </p:cSld>
  <p:clrMapOvr>
    <a:masterClrMapping/>
  </p:clrMapOvr>
  <p:transition spd="slow">
    <p:wipe dir="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262CAF8-A6BE-4A4D-AE44-75B4AFDCEB2E}"/>
              </a:ext>
            </a:extLst>
          </p:cNvPr>
          <p:cNvSpPr>
            <a:spLocks noGrp="1"/>
          </p:cNvSpPr>
          <p:nvPr>
            <p:ph type="title"/>
          </p:nvPr>
        </p:nvSpPr>
        <p:spPr/>
        <p:txBody>
          <a:bodyPr/>
          <a:lstStyle/>
          <a:p>
            <a:r>
              <a:rPr lang="en-US" dirty="0"/>
              <a:t>Club Central Home Page</a:t>
            </a:r>
          </a:p>
        </p:txBody>
      </p:sp>
      <p:pic>
        <p:nvPicPr>
          <p:cNvPr id="3" name="Picture 2">
            <a:extLst>
              <a:ext uri="{FF2B5EF4-FFF2-40B4-BE49-F238E27FC236}">
                <a16:creationId xmlns:a16="http://schemas.microsoft.com/office/drawing/2014/main" xmlns="" id="{F6F81DC3-C037-4AF3-B51F-F53AC2E5B3AF}"/>
              </a:ext>
            </a:extLst>
          </p:cNvPr>
          <p:cNvPicPr>
            <a:picLocks noChangeAspect="1"/>
          </p:cNvPicPr>
          <p:nvPr/>
        </p:nvPicPr>
        <p:blipFill>
          <a:blip r:embed="rId3"/>
          <a:stretch>
            <a:fillRect/>
          </a:stretch>
        </p:blipFill>
        <p:spPr>
          <a:xfrm>
            <a:off x="662609" y="1485900"/>
            <a:ext cx="7481906" cy="5143500"/>
          </a:xfrm>
          <a:prstGeom prst="rect">
            <a:avLst/>
          </a:prstGeom>
        </p:spPr>
      </p:pic>
      <p:sp>
        <p:nvSpPr>
          <p:cNvPr id="4" name="Rectangle 3">
            <a:extLst>
              <a:ext uri="{FF2B5EF4-FFF2-40B4-BE49-F238E27FC236}">
                <a16:creationId xmlns:a16="http://schemas.microsoft.com/office/drawing/2014/main" xmlns="" id="{B22D8CB4-A1F5-4C2E-994A-FAFDFFC73674}"/>
              </a:ext>
            </a:extLst>
          </p:cNvPr>
          <p:cNvSpPr/>
          <p:nvPr/>
        </p:nvSpPr>
        <p:spPr>
          <a:xfrm>
            <a:off x="4630723" y="4904116"/>
            <a:ext cx="2279531" cy="511115"/>
          </a:xfrm>
          <a:prstGeom prst="rect">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a:p>
        </p:txBody>
      </p:sp>
    </p:spTree>
    <p:extLst>
      <p:ext uri="{BB962C8B-B14F-4D97-AF65-F5344CB8AC3E}">
        <p14:creationId xmlns:p14="http://schemas.microsoft.com/office/powerpoint/2010/main" val="967626891"/>
      </p:ext>
    </p:extLst>
  </p:cSld>
  <p:clrMapOvr>
    <a:masterClrMapping/>
  </p:clrMapOvr>
  <p:transition spd="slow">
    <p:wipe dir="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262CAF8-A6BE-4A4D-AE44-75B4AFDCEB2E}"/>
              </a:ext>
            </a:extLst>
          </p:cNvPr>
          <p:cNvSpPr>
            <a:spLocks noGrp="1"/>
          </p:cNvSpPr>
          <p:nvPr>
            <p:ph type="title"/>
          </p:nvPr>
        </p:nvSpPr>
        <p:spPr/>
        <p:txBody>
          <a:bodyPr/>
          <a:lstStyle/>
          <a:p>
            <a:r>
              <a:rPr lang="en-US" dirty="0"/>
              <a:t>Distinguished Club Program (DCP)</a:t>
            </a:r>
          </a:p>
        </p:txBody>
      </p:sp>
      <p:sp>
        <p:nvSpPr>
          <p:cNvPr id="3" name="Content Placeholder 1">
            <a:extLst>
              <a:ext uri="{FF2B5EF4-FFF2-40B4-BE49-F238E27FC236}">
                <a16:creationId xmlns:a16="http://schemas.microsoft.com/office/drawing/2014/main" xmlns="" id="{F12E2A74-9C64-41B2-B708-867AC4A1FE33}"/>
              </a:ext>
            </a:extLst>
          </p:cNvPr>
          <p:cNvSpPr txBox="1">
            <a:spLocks/>
          </p:cNvSpPr>
          <p:nvPr/>
        </p:nvSpPr>
        <p:spPr>
          <a:xfrm>
            <a:off x="5922374" y="1582760"/>
            <a:ext cx="3040651" cy="5116374"/>
          </a:xfrm>
          <a:prstGeom prst="rect">
            <a:avLst/>
          </a:prstGeom>
        </p:spPr>
        <p:txBody>
          <a:bodyPr/>
          <a:lstStyle>
            <a:lvl1pPr marL="342900" indent="-342900" algn="l" rtl="0" eaLnBrk="1" fontAlgn="base" hangingPunct="1">
              <a:spcBef>
                <a:spcPct val="20000"/>
              </a:spcBef>
              <a:spcAft>
                <a:spcPct val="0"/>
              </a:spcAft>
              <a:buClr>
                <a:srgbClr val="800000"/>
              </a:buClr>
              <a:buSzPct val="87000"/>
              <a:buFont typeface="ArialUnicodeMS" charset="0"/>
              <a:buChar char="▸"/>
              <a:defRPr sz="2200">
                <a:solidFill>
                  <a:schemeClr val="tx1"/>
                </a:solidFill>
                <a:latin typeface="Myriad Pro" charset="0"/>
                <a:ea typeface="Myriad Pro" charset="0"/>
                <a:cs typeface="Myriad Pro" charset="0"/>
              </a:defRPr>
            </a:lvl1pPr>
            <a:lvl2pPr marL="742950" indent="-285750" algn="l" rtl="0" eaLnBrk="1" fontAlgn="base" hangingPunct="1">
              <a:spcBef>
                <a:spcPct val="20000"/>
              </a:spcBef>
              <a:spcAft>
                <a:spcPct val="0"/>
              </a:spcAft>
              <a:buClr>
                <a:srgbClr val="063052"/>
              </a:buClr>
              <a:buSzPct val="80000"/>
              <a:buFont typeface="Wingdings" charset="0"/>
              <a:buChar char="§"/>
              <a:defRPr sz="1800">
                <a:solidFill>
                  <a:schemeClr val="tx1"/>
                </a:solidFill>
                <a:latin typeface="Myriad Pro" charset="0"/>
                <a:ea typeface="Myriad Pro" charset="0"/>
                <a:cs typeface="Myriad Pro" charset="0"/>
              </a:defRPr>
            </a:lvl2pPr>
            <a:lvl3pPr marL="1143000" indent="-228600" algn="l" rtl="0" eaLnBrk="1" fontAlgn="base" hangingPunct="1">
              <a:spcBef>
                <a:spcPct val="20000"/>
              </a:spcBef>
              <a:spcAft>
                <a:spcPct val="0"/>
              </a:spcAft>
              <a:buClr>
                <a:srgbClr val="800000"/>
              </a:buClr>
              <a:buChar char="•"/>
              <a:defRPr sz="1800">
                <a:solidFill>
                  <a:schemeClr val="tx1"/>
                </a:solidFill>
                <a:latin typeface="Myriad Pro" charset="0"/>
                <a:ea typeface="Myriad Pro" charset="0"/>
                <a:cs typeface="Myriad Pro" charset="0"/>
              </a:defRPr>
            </a:lvl3pPr>
            <a:lvl4pPr marL="1600200" indent="-228600" algn="l" rtl="0" eaLnBrk="1" fontAlgn="base" hangingPunct="1">
              <a:spcBef>
                <a:spcPct val="20000"/>
              </a:spcBef>
              <a:spcAft>
                <a:spcPct val="0"/>
              </a:spcAft>
              <a:buClr>
                <a:schemeClr val="tx1"/>
              </a:buClr>
              <a:buFont typeface="Wingdings" charset="0"/>
              <a:buChar char="ü"/>
              <a:defRPr sz="1600">
                <a:solidFill>
                  <a:schemeClr val="tx1"/>
                </a:solidFill>
                <a:latin typeface="Myriad Pro" charset="0"/>
                <a:ea typeface="Myriad Pro" charset="0"/>
                <a:cs typeface="Myriad Pro" charset="0"/>
              </a:defRPr>
            </a:lvl4pPr>
            <a:lvl5pPr marL="2171700" indent="-342900" algn="l" rtl="0" eaLnBrk="1" fontAlgn="base" hangingPunct="1">
              <a:spcBef>
                <a:spcPct val="20000"/>
              </a:spcBef>
              <a:spcAft>
                <a:spcPct val="0"/>
              </a:spcAft>
              <a:buClr>
                <a:srgbClr val="800000"/>
              </a:buClr>
              <a:buFont typeface="Courier New" charset="0"/>
              <a:buChar char="o"/>
              <a:defRPr sz="1600">
                <a:solidFill>
                  <a:srgbClr val="063052"/>
                </a:solidFill>
                <a:latin typeface="+mn-lt"/>
                <a:ea typeface="ヒラギノ角ゴ Pro W3" charset="0"/>
              </a:defRPr>
            </a:lvl5pPr>
            <a:lvl6pPr marL="2514600" indent="-228600" algn="l" rtl="0" eaLnBrk="1" fontAlgn="base" hangingPunct="1">
              <a:spcBef>
                <a:spcPct val="20000"/>
              </a:spcBef>
              <a:spcAft>
                <a:spcPct val="0"/>
              </a:spcAft>
              <a:buClr>
                <a:srgbClr val="800000"/>
              </a:buClr>
              <a:buFont typeface="Arial Black" pitchFamily="34" charset="0"/>
              <a:buChar char="►"/>
              <a:defRPr sz="2000">
                <a:solidFill>
                  <a:srgbClr val="063052"/>
                </a:solidFill>
                <a:latin typeface="+mn-lt"/>
              </a:defRPr>
            </a:lvl6pPr>
            <a:lvl7pPr marL="2971800" indent="-228600" algn="l" rtl="0" eaLnBrk="1" fontAlgn="base" hangingPunct="1">
              <a:spcBef>
                <a:spcPct val="20000"/>
              </a:spcBef>
              <a:spcAft>
                <a:spcPct val="0"/>
              </a:spcAft>
              <a:buClr>
                <a:srgbClr val="800000"/>
              </a:buClr>
              <a:buFont typeface="Arial Black" pitchFamily="34" charset="0"/>
              <a:buChar char="►"/>
              <a:defRPr sz="2000">
                <a:solidFill>
                  <a:srgbClr val="063052"/>
                </a:solidFill>
                <a:latin typeface="+mn-lt"/>
              </a:defRPr>
            </a:lvl7pPr>
            <a:lvl8pPr marL="3429000" indent="-228600" algn="l" rtl="0" eaLnBrk="1" fontAlgn="base" hangingPunct="1">
              <a:spcBef>
                <a:spcPct val="20000"/>
              </a:spcBef>
              <a:spcAft>
                <a:spcPct val="0"/>
              </a:spcAft>
              <a:buClr>
                <a:srgbClr val="800000"/>
              </a:buClr>
              <a:buFont typeface="Arial Black" pitchFamily="34" charset="0"/>
              <a:buChar char="►"/>
              <a:defRPr sz="2000">
                <a:solidFill>
                  <a:srgbClr val="063052"/>
                </a:solidFill>
                <a:latin typeface="+mn-lt"/>
              </a:defRPr>
            </a:lvl8pPr>
            <a:lvl9pPr marL="3886200" indent="-228600" algn="l" rtl="0" eaLnBrk="1" fontAlgn="base" hangingPunct="1">
              <a:spcBef>
                <a:spcPct val="20000"/>
              </a:spcBef>
              <a:spcAft>
                <a:spcPct val="0"/>
              </a:spcAft>
              <a:buClr>
                <a:srgbClr val="800000"/>
              </a:buClr>
              <a:buFont typeface="Arial Black" pitchFamily="34" charset="0"/>
              <a:buChar char="►"/>
              <a:defRPr sz="2000">
                <a:solidFill>
                  <a:srgbClr val="063052"/>
                </a:solidFill>
                <a:latin typeface="+mn-lt"/>
              </a:defRPr>
            </a:lvl9pPr>
          </a:lstStyle>
          <a:p>
            <a:pPr marL="457200" indent="-457200">
              <a:spcAft>
                <a:spcPts val="1200"/>
              </a:spcAft>
              <a:buFont typeface="Webdings" panose="05030102010509060703" pitchFamily="18" charset="2"/>
              <a:buChar char=""/>
            </a:pPr>
            <a:r>
              <a:rPr lang="en-US" sz="2400" kern="0" dirty="0">
                <a:solidFill>
                  <a:schemeClr val="tx2"/>
                </a:solidFill>
              </a:rPr>
              <a:t>Overview during Exec Meetings</a:t>
            </a:r>
          </a:p>
          <a:p>
            <a:pPr marL="457200" indent="-457200">
              <a:spcAft>
                <a:spcPts val="1200"/>
              </a:spcAft>
              <a:buFont typeface="Webdings" panose="05030102010509060703" pitchFamily="18" charset="2"/>
              <a:buChar char=""/>
            </a:pPr>
            <a:r>
              <a:rPr lang="en-US" sz="2400" kern="0" dirty="0">
                <a:solidFill>
                  <a:schemeClr val="tx2"/>
                </a:solidFill>
              </a:rPr>
              <a:t>Track Goals</a:t>
            </a:r>
          </a:p>
          <a:p>
            <a:pPr marL="457200" indent="-457200">
              <a:spcAft>
                <a:spcPts val="1200"/>
              </a:spcAft>
              <a:buFont typeface="Webdings" panose="05030102010509060703" pitchFamily="18" charset="2"/>
              <a:buChar char=""/>
            </a:pPr>
            <a:r>
              <a:rPr lang="en-US" sz="2400" b="1" kern="0" dirty="0">
                <a:solidFill>
                  <a:schemeClr val="tx2"/>
                </a:solidFill>
              </a:rPr>
              <a:t>MUST</a:t>
            </a:r>
            <a:r>
              <a:rPr lang="en-US" sz="2400" kern="0" dirty="0">
                <a:solidFill>
                  <a:schemeClr val="tx2"/>
                </a:solidFill>
              </a:rPr>
              <a:t> </a:t>
            </a:r>
            <a:r>
              <a:rPr lang="en-US" sz="2400" b="1" kern="0" dirty="0">
                <a:solidFill>
                  <a:schemeClr val="tx2"/>
                </a:solidFill>
              </a:rPr>
              <a:t>meet</a:t>
            </a:r>
            <a:r>
              <a:rPr lang="en-US" sz="2400" kern="0" dirty="0">
                <a:solidFill>
                  <a:schemeClr val="tx2"/>
                </a:solidFill>
              </a:rPr>
              <a:t> membership goals to achieve Distinguished Club status</a:t>
            </a:r>
          </a:p>
          <a:p>
            <a:pPr marL="457200" indent="-457200">
              <a:spcAft>
                <a:spcPts val="1200"/>
              </a:spcAft>
              <a:buFont typeface="Webdings" panose="05030102010509060703" pitchFamily="18" charset="2"/>
              <a:buChar char=""/>
            </a:pPr>
            <a:endParaRPr lang="en-US" kern="0" dirty="0"/>
          </a:p>
        </p:txBody>
      </p:sp>
      <p:pic>
        <p:nvPicPr>
          <p:cNvPr id="4" name="Picture 3">
            <a:extLst>
              <a:ext uri="{FF2B5EF4-FFF2-40B4-BE49-F238E27FC236}">
                <a16:creationId xmlns:a16="http://schemas.microsoft.com/office/drawing/2014/main" xmlns="" id="{0A4B5A63-4E9F-40BB-BCD5-AE69B02048BD}"/>
              </a:ext>
            </a:extLst>
          </p:cNvPr>
          <p:cNvPicPr>
            <a:picLocks noChangeAspect="1"/>
          </p:cNvPicPr>
          <p:nvPr/>
        </p:nvPicPr>
        <p:blipFill>
          <a:blip r:embed="rId3"/>
          <a:stretch>
            <a:fillRect/>
          </a:stretch>
        </p:blipFill>
        <p:spPr>
          <a:xfrm>
            <a:off x="356462" y="1371600"/>
            <a:ext cx="5377912" cy="5327534"/>
          </a:xfrm>
          <a:prstGeom prst="rect">
            <a:avLst/>
          </a:prstGeom>
        </p:spPr>
      </p:pic>
    </p:spTree>
    <p:extLst>
      <p:ext uri="{BB962C8B-B14F-4D97-AF65-F5344CB8AC3E}">
        <p14:creationId xmlns:p14="http://schemas.microsoft.com/office/powerpoint/2010/main" val="4281317781"/>
      </p:ext>
    </p:extLst>
  </p:cSld>
  <p:clrMapOvr>
    <a:masterClrMapping/>
  </p:clrMapOvr>
  <p:transition spd="slow">
    <p:wipe dir="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262CAF8-A6BE-4A4D-AE44-75B4AFDCEB2E}"/>
              </a:ext>
            </a:extLst>
          </p:cNvPr>
          <p:cNvSpPr>
            <a:spLocks noGrp="1"/>
          </p:cNvSpPr>
          <p:nvPr>
            <p:ph type="title"/>
          </p:nvPr>
        </p:nvSpPr>
        <p:spPr/>
        <p:txBody>
          <a:bodyPr/>
          <a:lstStyle/>
          <a:p>
            <a:r>
              <a:rPr lang="en-US" dirty="0"/>
              <a:t>Club Central Home Page</a:t>
            </a:r>
          </a:p>
        </p:txBody>
      </p:sp>
      <p:pic>
        <p:nvPicPr>
          <p:cNvPr id="3" name="Picture 2">
            <a:extLst>
              <a:ext uri="{FF2B5EF4-FFF2-40B4-BE49-F238E27FC236}">
                <a16:creationId xmlns:a16="http://schemas.microsoft.com/office/drawing/2014/main" xmlns="" id="{5F276B99-0FA7-466F-9CE6-F67CDC7A17CF}"/>
              </a:ext>
            </a:extLst>
          </p:cNvPr>
          <p:cNvPicPr>
            <a:picLocks noChangeAspect="1"/>
          </p:cNvPicPr>
          <p:nvPr/>
        </p:nvPicPr>
        <p:blipFill>
          <a:blip r:embed="rId3"/>
          <a:stretch>
            <a:fillRect/>
          </a:stretch>
        </p:blipFill>
        <p:spPr>
          <a:xfrm>
            <a:off x="662609" y="1485900"/>
            <a:ext cx="7481906" cy="5143500"/>
          </a:xfrm>
          <a:prstGeom prst="rect">
            <a:avLst/>
          </a:prstGeom>
        </p:spPr>
      </p:pic>
      <p:sp>
        <p:nvSpPr>
          <p:cNvPr id="4" name="Rectangle 3">
            <a:extLst>
              <a:ext uri="{FF2B5EF4-FFF2-40B4-BE49-F238E27FC236}">
                <a16:creationId xmlns:a16="http://schemas.microsoft.com/office/drawing/2014/main" xmlns="" id="{7ECB4604-D80F-45E3-9AF1-FAEE55E09E9D}"/>
              </a:ext>
            </a:extLst>
          </p:cNvPr>
          <p:cNvSpPr/>
          <p:nvPr/>
        </p:nvSpPr>
        <p:spPr>
          <a:xfrm>
            <a:off x="1035663" y="5507966"/>
            <a:ext cx="2154449" cy="511115"/>
          </a:xfrm>
          <a:prstGeom prst="rect">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a:p>
        </p:txBody>
      </p:sp>
    </p:spTree>
    <p:extLst>
      <p:ext uri="{BB962C8B-B14F-4D97-AF65-F5344CB8AC3E}">
        <p14:creationId xmlns:p14="http://schemas.microsoft.com/office/powerpoint/2010/main" val="2741636649"/>
      </p:ext>
    </p:extLst>
  </p:cSld>
  <p:clrMapOvr>
    <a:masterClrMapping/>
  </p:clrMapOvr>
  <p:transition spd="slow">
    <p:wipe dir="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262CAF8-A6BE-4A4D-AE44-75B4AFDCEB2E}"/>
              </a:ext>
            </a:extLst>
          </p:cNvPr>
          <p:cNvSpPr>
            <a:spLocks noGrp="1"/>
          </p:cNvSpPr>
          <p:nvPr>
            <p:ph type="title"/>
          </p:nvPr>
        </p:nvSpPr>
        <p:spPr/>
        <p:txBody>
          <a:bodyPr/>
          <a:lstStyle/>
          <a:p>
            <a:r>
              <a:rPr lang="en-US" dirty="0"/>
              <a:t>Club Achievements</a:t>
            </a:r>
          </a:p>
        </p:txBody>
      </p:sp>
      <p:pic>
        <p:nvPicPr>
          <p:cNvPr id="6" name="Picture 5">
            <a:extLst>
              <a:ext uri="{FF2B5EF4-FFF2-40B4-BE49-F238E27FC236}">
                <a16:creationId xmlns:a16="http://schemas.microsoft.com/office/drawing/2014/main" xmlns="" id="{F2CD3C02-33DA-4B42-9F13-F0FB20823143}"/>
              </a:ext>
            </a:extLst>
          </p:cNvPr>
          <p:cNvPicPr>
            <a:picLocks noChangeAspect="1"/>
          </p:cNvPicPr>
          <p:nvPr/>
        </p:nvPicPr>
        <p:blipFill rotWithShape="1">
          <a:blip r:embed="rId3"/>
          <a:srcRect b="11418"/>
          <a:stretch/>
        </p:blipFill>
        <p:spPr>
          <a:xfrm>
            <a:off x="171955" y="1524000"/>
            <a:ext cx="8800089" cy="5181600"/>
          </a:xfrm>
          <a:prstGeom prst="rect">
            <a:avLst/>
          </a:prstGeom>
        </p:spPr>
      </p:pic>
    </p:spTree>
    <p:extLst>
      <p:ext uri="{BB962C8B-B14F-4D97-AF65-F5344CB8AC3E}">
        <p14:creationId xmlns:p14="http://schemas.microsoft.com/office/powerpoint/2010/main" val="1179570990"/>
      </p:ext>
    </p:extLst>
  </p:cSld>
  <p:clrMapOvr>
    <a:masterClrMapping/>
  </p:clrMapOvr>
  <p:transition spd="slow">
    <p:wipe dir="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262CAF8-A6BE-4A4D-AE44-75B4AFDCEB2E}"/>
              </a:ext>
            </a:extLst>
          </p:cNvPr>
          <p:cNvSpPr>
            <a:spLocks noGrp="1"/>
          </p:cNvSpPr>
          <p:nvPr>
            <p:ph type="title"/>
          </p:nvPr>
        </p:nvSpPr>
        <p:spPr/>
        <p:txBody>
          <a:bodyPr/>
          <a:lstStyle/>
          <a:p>
            <a:r>
              <a:rPr lang="en-US" dirty="0"/>
              <a:t>Club Achievements</a:t>
            </a:r>
          </a:p>
        </p:txBody>
      </p:sp>
      <p:sp>
        <p:nvSpPr>
          <p:cNvPr id="3" name="Content Placeholder 2">
            <a:extLst>
              <a:ext uri="{FF2B5EF4-FFF2-40B4-BE49-F238E27FC236}">
                <a16:creationId xmlns:a16="http://schemas.microsoft.com/office/drawing/2014/main" xmlns="" id="{A8A1D370-E03B-4AB0-9EE8-6D33DD2059A7}"/>
              </a:ext>
            </a:extLst>
          </p:cNvPr>
          <p:cNvSpPr>
            <a:spLocks noGrp="1"/>
          </p:cNvSpPr>
          <p:nvPr>
            <p:ph idx="1"/>
          </p:nvPr>
        </p:nvSpPr>
        <p:spPr/>
        <p:txBody>
          <a:bodyPr/>
          <a:lstStyle/>
          <a:p>
            <a:r>
              <a:rPr lang="en-US" dirty="0"/>
              <a:t>Print anniversary certificates and celebrate!</a:t>
            </a:r>
          </a:p>
        </p:txBody>
      </p:sp>
      <p:pic>
        <p:nvPicPr>
          <p:cNvPr id="5" name="Picture 4">
            <a:extLst>
              <a:ext uri="{FF2B5EF4-FFF2-40B4-BE49-F238E27FC236}">
                <a16:creationId xmlns:a16="http://schemas.microsoft.com/office/drawing/2014/main" xmlns="" id="{1600DBD0-A42B-47E0-835D-20F050C149DF}"/>
              </a:ext>
            </a:extLst>
          </p:cNvPr>
          <p:cNvPicPr>
            <a:picLocks noChangeAspect="1"/>
          </p:cNvPicPr>
          <p:nvPr/>
        </p:nvPicPr>
        <p:blipFill>
          <a:blip r:embed="rId3"/>
          <a:stretch>
            <a:fillRect/>
          </a:stretch>
        </p:blipFill>
        <p:spPr>
          <a:xfrm>
            <a:off x="1622506" y="2254230"/>
            <a:ext cx="5898987" cy="4467836"/>
          </a:xfrm>
          <a:prstGeom prst="rect">
            <a:avLst/>
          </a:prstGeom>
        </p:spPr>
      </p:pic>
    </p:spTree>
    <p:extLst>
      <p:ext uri="{BB962C8B-B14F-4D97-AF65-F5344CB8AC3E}">
        <p14:creationId xmlns:p14="http://schemas.microsoft.com/office/powerpoint/2010/main" val="2851608178"/>
      </p:ext>
    </p:extLst>
  </p:cSld>
  <p:clrMapOvr>
    <a:masterClrMapping/>
  </p:clrMapOvr>
  <p:transition spd="slow">
    <p:wipe dir="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262CAF8-A6BE-4A4D-AE44-75B4AFDCEB2E}"/>
              </a:ext>
            </a:extLst>
          </p:cNvPr>
          <p:cNvSpPr>
            <a:spLocks noGrp="1"/>
          </p:cNvSpPr>
          <p:nvPr>
            <p:ph type="title"/>
          </p:nvPr>
        </p:nvSpPr>
        <p:spPr/>
        <p:txBody>
          <a:bodyPr/>
          <a:lstStyle/>
          <a:p>
            <a:r>
              <a:rPr lang="en-US" dirty="0"/>
              <a:t>Club Central Home Page</a:t>
            </a:r>
          </a:p>
        </p:txBody>
      </p:sp>
      <p:pic>
        <p:nvPicPr>
          <p:cNvPr id="3" name="Picture 2">
            <a:extLst>
              <a:ext uri="{FF2B5EF4-FFF2-40B4-BE49-F238E27FC236}">
                <a16:creationId xmlns:a16="http://schemas.microsoft.com/office/drawing/2014/main" xmlns="" id="{40DFEA21-8B46-4850-8488-892A73C24F12}"/>
              </a:ext>
            </a:extLst>
          </p:cNvPr>
          <p:cNvPicPr>
            <a:picLocks noChangeAspect="1"/>
          </p:cNvPicPr>
          <p:nvPr/>
        </p:nvPicPr>
        <p:blipFill>
          <a:blip r:embed="rId3"/>
          <a:stretch>
            <a:fillRect/>
          </a:stretch>
        </p:blipFill>
        <p:spPr>
          <a:xfrm>
            <a:off x="662609" y="1524000"/>
            <a:ext cx="7481906" cy="5143500"/>
          </a:xfrm>
          <a:prstGeom prst="rect">
            <a:avLst/>
          </a:prstGeom>
        </p:spPr>
      </p:pic>
      <p:sp>
        <p:nvSpPr>
          <p:cNvPr id="4" name="Rectangle 3">
            <a:extLst>
              <a:ext uri="{FF2B5EF4-FFF2-40B4-BE49-F238E27FC236}">
                <a16:creationId xmlns:a16="http://schemas.microsoft.com/office/drawing/2014/main" xmlns="" id="{4D4AA988-966F-4A57-9062-698F1FD9F8F5}"/>
              </a:ext>
            </a:extLst>
          </p:cNvPr>
          <p:cNvSpPr/>
          <p:nvPr/>
        </p:nvSpPr>
        <p:spPr>
          <a:xfrm>
            <a:off x="4630724" y="5527756"/>
            <a:ext cx="2829464" cy="511115"/>
          </a:xfrm>
          <a:prstGeom prst="rect">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a:p>
        </p:txBody>
      </p:sp>
    </p:spTree>
    <p:extLst>
      <p:ext uri="{BB962C8B-B14F-4D97-AF65-F5344CB8AC3E}">
        <p14:creationId xmlns:p14="http://schemas.microsoft.com/office/powerpoint/2010/main" val="3001123956"/>
      </p:ext>
    </p:extLst>
  </p:cSld>
  <p:clrMapOvr>
    <a:masterClrMapping/>
  </p:clrMapOvr>
  <p:transition spd="slow">
    <p:wipe dir="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262CAF8-A6BE-4A4D-AE44-75B4AFDCEB2E}"/>
              </a:ext>
            </a:extLst>
          </p:cNvPr>
          <p:cNvSpPr>
            <a:spLocks noGrp="1"/>
          </p:cNvSpPr>
          <p:nvPr>
            <p:ph type="title"/>
          </p:nvPr>
        </p:nvSpPr>
        <p:spPr/>
        <p:txBody>
          <a:bodyPr/>
          <a:lstStyle/>
          <a:p>
            <a:r>
              <a:rPr lang="en-US" dirty="0"/>
              <a:t>Eligibility Assistant</a:t>
            </a:r>
          </a:p>
        </p:txBody>
      </p:sp>
      <p:sp>
        <p:nvSpPr>
          <p:cNvPr id="3" name="Content Placeholder 2">
            <a:extLst>
              <a:ext uri="{FF2B5EF4-FFF2-40B4-BE49-F238E27FC236}">
                <a16:creationId xmlns:a16="http://schemas.microsoft.com/office/drawing/2014/main" xmlns="" id="{01789F67-A799-4F0E-B03E-65D977BE9739}"/>
              </a:ext>
            </a:extLst>
          </p:cNvPr>
          <p:cNvSpPr>
            <a:spLocks noGrp="1"/>
          </p:cNvSpPr>
          <p:nvPr>
            <p:ph idx="1"/>
          </p:nvPr>
        </p:nvSpPr>
        <p:spPr/>
        <p:txBody>
          <a:bodyPr/>
          <a:lstStyle/>
          <a:p>
            <a:r>
              <a:rPr lang="en-US" dirty="0"/>
              <a:t>Online Tool </a:t>
            </a:r>
          </a:p>
          <a:p>
            <a:pPr lvl="1"/>
            <a:r>
              <a:rPr lang="en-US" dirty="0"/>
              <a:t>Check membership status</a:t>
            </a:r>
          </a:p>
          <a:p>
            <a:pPr lvl="1"/>
            <a:r>
              <a:rPr lang="en-US" dirty="0"/>
              <a:t>Club status</a:t>
            </a:r>
          </a:p>
          <a:p>
            <a:pPr lvl="1"/>
            <a:r>
              <a:rPr lang="en-US" dirty="0"/>
              <a:t>If a member is serving as a club or district officer </a:t>
            </a:r>
          </a:p>
          <a:p>
            <a:r>
              <a:rPr lang="en-US" dirty="0"/>
              <a:t>Determining member eligibility to: </a:t>
            </a:r>
          </a:p>
          <a:p>
            <a:pPr lvl="1"/>
            <a:r>
              <a:rPr lang="en-US" dirty="0"/>
              <a:t>Compete in speech contests and/or</a:t>
            </a:r>
          </a:p>
          <a:p>
            <a:pPr lvl="1"/>
            <a:r>
              <a:rPr lang="en-US" dirty="0"/>
              <a:t>Be a proxy</a:t>
            </a:r>
          </a:p>
          <a:p>
            <a:pPr lvl="1"/>
            <a:endParaRPr lang="en-US" dirty="0"/>
          </a:p>
          <a:p>
            <a:r>
              <a:rPr lang="en-US" i="1" dirty="0"/>
              <a:t>NOTE:  You can look at information only for members within your own scope of responsibility</a:t>
            </a:r>
          </a:p>
        </p:txBody>
      </p:sp>
      <p:pic>
        <p:nvPicPr>
          <p:cNvPr id="4" name="Picture 3">
            <a:extLst>
              <a:ext uri="{FF2B5EF4-FFF2-40B4-BE49-F238E27FC236}">
                <a16:creationId xmlns:a16="http://schemas.microsoft.com/office/drawing/2014/main" xmlns="" id="{BD2CEC96-B3D3-4584-8000-381D3E352296}"/>
              </a:ext>
            </a:extLst>
          </p:cNvPr>
          <p:cNvPicPr>
            <a:picLocks noChangeAspect="1"/>
          </p:cNvPicPr>
          <p:nvPr/>
        </p:nvPicPr>
        <p:blipFill>
          <a:blip r:embed="rId3"/>
          <a:stretch>
            <a:fillRect/>
          </a:stretch>
        </p:blipFill>
        <p:spPr>
          <a:xfrm>
            <a:off x="5867400" y="0"/>
            <a:ext cx="3276600" cy="2776780"/>
          </a:xfrm>
          <a:prstGeom prst="rect">
            <a:avLst/>
          </a:prstGeom>
        </p:spPr>
      </p:pic>
    </p:spTree>
    <p:extLst>
      <p:ext uri="{BB962C8B-B14F-4D97-AF65-F5344CB8AC3E}">
        <p14:creationId xmlns:p14="http://schemas.microsoft.com/office/powerpoint/2010/main" val="3841544383"/>
      </p:ext>
    </p:extLst>
  </p:cSld>
  <p:clrMapOvr>
    <a:masterClrMapping/>
  </p:clrMapOvr>
  <p:transition spd="slow">
    <p:wipe dir="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Agenda</a:t>
            </a:r>
            <a:endParaRPr lang="en-US" dirty="0"/>
          </a:p>
        </p:txBody>
      </p:sp>
      <p:sp>
        <p:nvSpPr>
          <p:cNvPr id="3" name="Content Placeholder 2"/>
          <p:cNvSpPr>
            <a:spLocks noGrp="1"/>
          </p:cNvSpPr>
          <p:nvPr>
            <p:ph idx="1"/>
          </p:nvPr>
        </p:nvSpPr>
        <p:spPr/>
        <p:txBody>
          <a:bodyPr/>
          <a:lstStyle/>
          <a:p>
            <a:r>
              <a:rPr lang="en-US" dirty="0"/>
              <a:t>How do I …</a:t>
            </a:r>
          </a:p>
          <a:p>
            <a:pPr lvl="1"/>
            <a:r>
              <a:rPr lang="en-US" dirty="0"/>
              <a:t>Submit officer list to Toastmasters?</a:t>
            </a:r>
          </a:p>
          <a:p>
            <a:pPr lvl="1"/>
            <a:r>
              <a:rPr lang="en-US" dirty="0"/>
              <a:t>Submit an education award?</a:t>
            </a:r>
          </a:p>
          <a:p>
            <a:pPr lvl="1"/>
            <a:r>
              <a:rPr lang="en-US" dirty="0"/>
              <a:t>Check my Distinguished Club Program goals (DCP)?</a:t>
            </a:r>
          </a:p>
          <a:p>
            <a:pPr lvl="1"/>
            <a:r>
              <a:rPr lang="en-US" dirty="0"/>
              <a:t>Check eligibility of members for speech contests?</a:t>
            </a:r>
          </a:p>
          <a:p>
            <a:pPr lvl="1"/>
            <a:r>
              <a:rPr lang="en-US" dirty="0"/>
              <a:t>Find my past members’ information?</a:t>
            </a:r>
          </a:p>
          <a:p>
            <a:endParaRPr lang="en-US" dirty="0"/>
          </a:p>
        </p:txBody>
      </p:sp>
    </p:spTree>
    <p:extLst>
      <p:ext uri="{BB962C8B-B14F-4D97-AF65-F5344CB8AC3E}">
        <p14:creationId xmlns:p14="http://schemas.microsoft.com/office/powerpoint/2010/main" val="4048860311"/>
      </p:ext>
    </p:extLst>
  </p:cSld>
  <p:clrMapOvr>
    <a:masterClrMapping/>
  </p:clrMapOvr>
  <p:transition spd="slow">
    <p:wipe dir="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262CAF8-A6BE-4A4D-AE44-75B4AFDCEB2E}"/>
              </a:ext>
            </a:extLst>
          </p:cNvPr>
          <p:cNvSpPr>
            <a:spLocks noGrp="1"/>
          </p:cNvSpPr>
          <p:nvPr>
            <p:ph type="title"/>
          </p:nvPr>
        </p:nvSpPr>
        <p:spPr/>
        <p:txBody>
          <a:bodyPr/>
          <a:lstStyle/>
          <a:p>
            <a:r>
              <a:rPr lang="en-US" dirty="0"/>
              <a:t>Club Central Home Page</a:t>
            </a:r>
          </a:p>
        </p:txBody>
      </p:sp>
      <p:pic>
        <p:nvPicPr>
          <p:cNvPr id="3" name="Picture 2">
            <a:extLst>
              <a:ext uri="{FF2B5EF4-FFF2-40B4-BE49-F238E27FC236}">
                <a16:creationId xmlns:a16="http://schemas.microsoft.com/office/drawing/2014/main" xmlns="" id="{509C3F72-D108-42C4-A4AC-A4E258FAEA4E}"/>
              </a:ext>
            </a:extLst>
          </p:cNvPr>
          <p:cNvPicPr>
            <a:picLocks noChangeAspect="1"/>
          </p:cNvPicPr>
          <p:nvPr/>
        </p:nvPicPr>
        <p:blipFill>
          <a:blip r:embed="rId3"/>
          <a:stretch>
            <a:fillRect/>
          </a:stretch>
        </p:blipFill>
        <p:spPr>
          <a:xfrm>
            <a:off x="662609" y="1562100"/>
            <a:ext cx="7481906" cy="5143500"/>
          </a:xfrm>
          <a:prstGeom prst="rect">
            <a:avLst/>
          </a:prstGeom>
        </p:spPr>
      </p:pic>
      <p:sp>
        <p:nvSpPr>
          <p:cNvPr id="4" name="Rectangle 3">
            <a:extLst>
              <a:ext uri="{FF2B5EF4-FFF2-40B4-BE49-F238E27FC236}">
                <a16:creationId xmlns:a16="http://schemas.microsoft.com/office/drawing/2014/main" xmlns="" id="{02C36E28-FD8E-4893-B61A-A01F920A4E2D}"/>
              </a:ext>
            </a:extLst>
          </p:cNvPr>
          <p:cNvSpPr/>
          <p:nvPr/>
        </p:nvSpPr>
        <p:spPr>
          <a:xfrm>
            <a:off x="1035664" y="6101750"/>
            <a:ext cx="3137860" cy="511115"/>
          </a:xfrm>
          <a:prstGeom prst="rect">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a:p>
        </p:txBody>
      </p:sp>
    </p:spTree>
    <p:extLst>
      <p:ext uri="{BB962C8B-B14F-4D97-AF65-F5344CB8AC3E}">
        <p14:creationId xmlns:p14="http://schemas.microsoft.com/office/powerpoint/2010/main" val="20467048"/>
      </p:ext>
    </p:extLst>
  </p:cSld>
  <p:clrMapOvr>
    <a:masterClrMapping/>
  </p:clrMapOvr>
  <p:transition spd="slow">
    <p:wipe dir="r"/>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262CAF8-A6BE-4A4D-AE44-75B4AFDCEB2E}"/>
              </a:ext>
            </a:extLst>
          </p:cNvPr>
          <p:cNvSpPr>
            <a:spLocks noGrp="1"/>
          </p:cNvSpPr>
          <p:nvPr>
            <p:ph type="title"/>
          </p:nvPr>
        </p:nvSpPr>
        <p:spPr/>
        <p:txBody>
          <a:bodyPr/>
          <a:lstStyle/>
          <a:p>
            <a:r>
              <a:rPr lang="en-US" dirty="0"/>
              <a:t>Toastmasters International Website</a:t>
            </a:r>
          </a:p>
        </p:txBody>
      </p:sp>
      <p:sp>
        <p:nvSpPr>
          <p:cNvPr id="7" name="Content Placeholder 6">
            <a:extLst>
              <a:ext uri="{FF2B5EF4-FFF2-40B4-BE49-F238E27FC236}">
                <a16:creationId xmlns:a16="http://schemas.microsoft.com/office/drawing/2014/main" xmlns="" id="{1C7CB744-E7BF-4103-8B09-AC3793B147AC}"/>
              </a:ext>
            </a:extLst>
          </p:cNvPr>
          <p:cNvSpPr>
            <a:spLocks noGrp="1"/>
          </p:cNvSpPr>
          <p:nvPr>
            <p:ph idx="1"/>
          </p:nvPr>
        </p:nvSpPr>
        <p:spPr>
          <a:xfrm>
            <a:off x="457200" y="1371600"/>
            <a:ext cx="8229600" cy="5101445"/>
          </a:xfrm>
        </p:spPr>
        <p:txBody>
          <a:bodyPr/>
          <a:lstStyle/>
          <a:p>
            <a:pPr marL="0" indent="0">
              <a:buNone/>
            </a:pPr>
            <a:r>
              <a:rPr lang="en-US" dirty="0"/>
              <a:t>www.toastmasters.org</a:t>
            </a:r>
          </a:p>
        </p:txBody>
      </p:sp>
      <p:grpSp>
        <p:nvGrpSpPr>
          <p:cNvPr id="3" name="Group 2">
            <a:extLst>
              <a:ext uri="{FF2B5EF4-FFF2-40B4-BE49-F238E27FC236}">
                <a16:creationId xmlns:a16="http://schemas.microsoft.com/office/drawing/2014/main" xmlns="" id="{498D44B4-30F8-47B9-99B9-FA020254F4B0}"/>
              </a:ext>
            </a:extLst>
          </p:cNvPr>
          <p:cNvGrpSpPr/>
          <p:nvPr/>
        </p:nvGrpSpPr>
        <p:grpSpPr>
          <a:xfrm>
            <a:off x="387996" y="2010905"/>
            <a:ext cx="8640257" cy="4466095"/>
            <a:chOff x="575033" y="2298583"/>
            <a:chExt cx="8640257" cy="4466095"/>
          </a:xfrm>
        </p:grpSpPr>
        <p:pic>
          <p:nvPicPr>
            <p:cNvPr id="4" name="Picture 3">
              <a:extLst>
                <a:ext uri="{FF2B5EF4-FFF2-40B4-BE49-F238E27FC236}">
                  <a16:creationId xmlns:a16="http://schemas.microsoft.com/office/drawing/2014/main" xmlns="" id="{5370C8C5-EF52-4AAF-98D8-8CDF654C16BB}"/>
                </a:ext>
              </a:extLst>
            </p:cNvPr>
            <p:cNvPicPr>
              <a:picLocks noChangeAspect="1"/>
            </p:cNvPicPr>
            <p:nvPr/>
          </p:nvPicPr>
          <p:blipFill>
            <a:blip r:embed="rId3"/>
            <a:stretch>
              <a:fillRect/>
            </a:stretch>
          </p:blipFill>
          <p:spPr>
            <a:xfrm>
              <a:off x="575033" y="2298583"/>
              <a:ext cx="7993934" cy="4466095"/>
            </a:xfrm>
            <a:prstGeom prst="rect">
              <a:avLst/>
            </a:prstGeom>
          </p:spPr>
        </p:pic>
        <p:sp>
          <p:nvSpPr>
            <p:cNvPr id="5" name="Rectangle 4">
              <a:extLst>
                <a:ext uri="{FF2B5EF4-FFF2-40B4-BE49-F238E27FC236}">
                  <a16:creationId xmlns:a16="http://schemas.microsoft.com/office/drawing/2014/main" xmlns="" id="{56E4266B-D9A3-4DEF-B12A-0994F0713504}"/>
                </a:ext>
              </a:extLst>
            </p:cNvPr>
            <p:cNvSpPr/>
            <p:nvPr/>
          </p:nvSpPr>
          <p:spPr>
            <a:xfrm>
              <a:off x="7447320" y="2529615"/>
              <a:ext cx="1121647" cy="409423"/>
            </a:xfrm>
            <a:prstGeom prst="rect">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a:p>
          </p:txBody>
        </p:sp>
        <p:cxnSp>
          <p:nvCxnSpPr>
            <p:cNvPr id="6" name="Straight Arrow Connector 5">
              <a:extLst>
                <a:ext uri="{FF2B5EF4-FFF2-40B4-BE49-F238E27FC236}">
                  <a16:creationId xmlns:a16="http://schemas.microsoft.com/office/drawing/2014/main" xmlns="" id="{57154471-295C-45D5-9721-375C2110CEE7}"/>
                </a:ext>
              </a:extLst>
            </p:cNvPr>
            <p:cNvCxnSpPr>
              <a:cxnSpLocks/>
            </p:cNvCxnSpPr>
            <p:nvPr/>
          </p:nvCxnSpPr>
          <p:spPr>
            <a:xfrm flipH="1">
              <a:off x="8568967" y="2298583"/>
              <a:ext cx="646323" cy="316826"/>
            </a:xfrm>
            <a:prstGeom prst="straightConnector1">
              <a:avLst/>
            </a:prstGeom>
            <a:ln w="57150">
              <a:solidFill>
                <a:srgbClr val="C00000"/>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9306732"/>
      </p:ext>
    </p:extLst>
  </p:cSld>
  <p:clrMapOvr>
    <a:masterClrMapping/>
  </p:clrMapOvr>
  <p:transition spd="slow">
    <p:wipe dir="r"/>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262CAF8-A6BE-4A4D-AE44-75B4AFDCEB2E}"/>
              </a:ext>
            </a:extLst>
          </p:cNvPr>
          <p:cNvSpPr>
            <a:spLocks noGrp="1"/>
          </p:cNvSpPr>
          <p:nvPr>
            <p:ph type="title"/>
          </p:nvPr>
        </p:nvSpPr>
        <p:spPr>
          <a:xfrm>
            <a:off x="228600" y="152400"/>
            <a:ext cx="8610600" cy="645075"/>
          </a:xfrm>
        </p:spPr>
        <p:txBody>
          <a:bodyPr/>
          <a:lstStyle/>
          <a:p>
            <a:r>
              <a:rPr lang="en-US" dirty="0"/>
              <a:t>Club Contact and Meeting Location,</a:t>
            </a:r>
            <a:br>
              <a:rPr lang="en-US" dirty="0"/>
            </a:br>
            <a:r>
              <a:rPr lang="en-US" dirty="0"/>
              <a:t>Find My Club</a:t>
            </a:r>
          </a:p>
        </p:txBody>
      </p:sp>
      <p:pic>
        <p:nvPicPr>
          <p:cNvPr id="3" name="Picture 2">
            <a:extLst>
              <a:ext uri="{FF2B5EF4-FFF2-40B4-BE49-F238E27FC236}">
                <a16:creationId xmlns:a16="http://schemas.microsoft.com/office/drawing/2014/main" xmlns="" id="{C1932A75-CA1D-42FE-9024-F0D4134D4F87}"/>
              </a:ext>
            </a:extLst>
          </p:cNvPr>
          <p:cNvPicPr>
            <a:picLocks noChangeAspect="1"/>
          </p:cNvPicPr>
          <p:nvPr/>
        </p:nvPicPr>
        <p:blipFill>
          <a:blip r:embed="rId3"/>
          <a:stretch>
            <a:fillRect/>
          </a:stretch>
        </p:blipFill>
        <p:spPr>
          <a:xfrm>
            <a:off x="200070" y="1571878"/>
            <a:ext cx="6505530" cy="4524122"/>
          </a:xfrm>
          <a:prstGeom prst="rect">
            <a:avLst/>
          </a:prstGeom>
        </p:spPr>
      </p:pic>
      <p:sp>
        <p:nvSpPr>
          <p:cNvPr id="4" name="Rectangle 3">
            <a:extLst>
              <a:ext uri="{FF2B5EF4-FFF2-40B4-BE49-F238E27FC236}">
                <a16:creationId xmlns:a16="http://schemas.microsoft.com/office/drawing/2014/main" xmlns="" id="{CF15C4F1-CA3F-4F74-838F-B4355C9067F5}"/>
              </a:ext>
            </a:extLst>
          </p:cNvPr>
          <p:cNvSpPr/>
          <p:nvPr/>
        </p:nvSpPr>
        <p:spPr>
          <a:xfrm>
            <a:off x="6770438" y="3429000"/>
            <a:ext cx="2211144" cy="2246769"/>
          </a:xfrm>
          <a:prstGeom prst="rect">
            <a:avLst/>
          </a:prstGeom>
        </p:spPr>
        <p:txBody>
          <a:bodyPr wrap="square">
            <a:spAutoFit/>
          </a:bodyPr>
          <a:lstStyle/>
          <a:p>
            <a:r>
              <a:rPr lang="en-US" sz="2000" b="1" u="sng" spc="-50" dirty="0">
                <a:solidFill>
                  <a:schemeClr val="tx2"/>
                </a:solidFill>
                <a:latin typeface="+mj-lt"/>
                <a:ea typeface="Century Gothic" panose="020B0502020202020204" pitchFamily="34" charset="0"/>
              </a:rPr>
              <a:t>NOTE: </a:t>
            </a:r>
          </a:p>
          <a:p>
            <a:r>
              <a:rPr lang="en-US" sz="2000" spc="-50" dirty="0">
                <a:solidFill>
                  <a:schemeClr val="tx2"/>
                </a:solidFill>
                <a:latin typeface="+mj-lt"/>
                <a:ea typeface="Century Gothic" panose="020B0502020202020204" pitchFamily="34" charset="0"/>
              </a:rPr>
              <a:t>You </a:t>
            </a:r>
            <a:r>
              <a:rPr lang="en-US" sz="2000" b="1" spc="-50" dirty="0">
                <a:solidFill>
                  <a:schemeClr val="tx2"/>
                </a:solidFill>
                <a:latin typeface="+mj-lt"/>
                <a:ea typeface="Century Gothic" panose="020B0502020202020204" pitchFamily="34" charset="0"/>
              </a:rPr>
              <a:t>MUST move the map marker </a:t>
            </a:r>
            <a:r>
              <a:rPr lang="en-US" sz="2000" spc="-50" dirty="0">
                <a:solidFill>
                  <a:schemeClr val="tx2"/>
                </a:solidFill>
                <a:latin typeface="+mj-lt"/>
                <a:ea typeface="Century Gothic" panose="020B0502020202020204" pitchFamily="34" charset="0"/>
              </a:rPr>
              <a:t>to the new location on the map. This will not occur automatically.</a:t>
            </a:r>
          </a:p>
        </p:txBody>
      </p:sp>
    </p:spTree>
    <p:extLst>
      <p:ext uri="{BB962C8B-B14F-4D97-AF65-F5344CB8AC3E}">
        <p14:creationId xmlns:p14="http://schemas.microsoft.com/office/powerpoint/2010/main" val="3111060156"/>
      </p:ext>
    </p:extLst>
  </p:cSld>
  <p:clrMapOvr>
    <a:masterClrMapping/>
  </p:clrMapOvr>
  <p:transition spd="slow">
    <p:wipe dir="r"/>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262CAF8-A6BE-4A4D-AE44-75B4AFDCEB2E}"/>
              </a:ext>
            </a:extLst>
          </p:cNvPr>
          <p:cNvSpPr>
            <a:spLocks noGrp="1"/>
          </p:cNvSpPr>
          <p:nvPr>
            <p:ph type="title"/>
          </p:nvPr>
        </p:nvSpPr>
        <p:spPr/>
        <p:txBody>
          <a:bodyPr/>
          <a:lstStyle/>
          <a:p>
            <a:r>
              <a:rPr lang="en-US" dirty="0"/>
              <a:t>Club Central Home Page</a:t>
            </a:r>
          </a:p>
        </p:txBody>
      </p:sp>
      <p:pic>
        <p:nvPicPr>
          <p:cNvPr id="3" name="Picture 2">
            <a:extLst>
              <a:ext uri="{FF2B5EF4-FFF2-40B4-BE49-F238E27FC236}">
                <a16:creationId xmlns:a16="http://schemas.microsoft.com/office/drawing/2014/main" xmlns="" id="{69EA151E-9E97-42DD-A71D-B7C355562355}"/>
              </a:ext>
            </a:extLst>
          </p:cNvPr>
          <p:cNvPicPr>
            <a:picLocks noChangeAspect="1"/>
          </p:cNvPicPr>
          <p:nvPr/>
        </p:nvPicPr>
        <p:blipFill rotWithShape="1">
          <a:blip r:embed="rId3"/>
          <a:srcRect l="8716" t="20432" r="10934" b="6487"/>
          <a:stretch/>
        </p:blipFill>
        <p:spPr>
          <a:xfrm>
            <a:off x="311290" y="1476836"/>
            <a:ext cx="8527910" cy="5152564"/>
          </a:xfrm>
          <a:prstGeom prst="rect">
            <a:avLst/>
          </a:prstGeom>
        </p:spPr>
      </p:pic>
      <p:sp>
        <p:nvSpPr>
          <p:cNvPr id="4" name="Rectangle 3">
            <a:extLst>
              <a:ext uri="{FF2B5EF4-FFF2-40B4-BE49-F238E27FC236}">
                <a16:creationId xmlns:a16="http://schemas.microsoft.com/office/drawing/2014/main" xmlns="" id="{83262DD2-B24F-4158-BDDD-4A392F7B19F7}"/>
              </a:ext>
            </a:extLst>
          </p:cNvPr>
          <p:cNvSpPr/>
          <p:nvPr/>
        </p:nvSpPr>
        <p:spPr>
          <a:xfrm>
            <a:off x="636753" y="4845070"/>
            <a:ext cx="3980063" cy="740779"/>
          </a:xfrm>
          <a:prstGeom prst="rect">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a:p>
        </p:txBody>
      </p:sp>
    </p:spTree>
    <p:extLst>
      <p:ext uri="{BB962C8B-B14F-4D97-AF65-F5344CB8AC3E}">
        <p14:creationId xmlns:p14="http://schemas.microsoft.com/office/powerpoint/2010/main" val="1171446383"/>
      </p:ext>
    </p:extLst>
  </p:cSld>
  <p:clrMapOvr>
    <a:masterClrMapping/>
  </p:clrMapOvr>
  <p:transition spd="slow">
    <p:wipe dir="r"/>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xmlns="" id="{5BC7A64D-9881-4585-B2CA-3B8578FA2280}"/>
              </a:ext>
            </a:extLst>
          </p:cNvPr>
          <p:cNvSpPr>
            <a:spLocks noGrp="1"/>
          </p:cNvSpPr>
          <p:nvPr>
            <p:ph type="title"/>
          </p:nvPr>
        </p:nvSpPr>
        <p:spPr/>
        <p:txBody>
          <a:bodyPr/>
          <a:lstStyle/>
          <a:p>
            <a:r>
              <a:rPr lang="en-US" dirty="0"/>
              <a:t>Reports on Past Administrative Events</a:t>
            </a:r>
          </a:p>
        </p:txBody>
      </p:sp>
      <p:sp>
        <p:nvSpPr>
          <p:cNvPr id="4" name="Content Placeholder 3">
            <a:extLst>
              <a:ext uri="{FF2B5EF4-FFF2-40B4-BE49-F238E27FC236}">
                <a16:creationId xmlns:a16="http://schemas.microsoft.com/office/drawing/2014/main" xmlns="" id="{7F63C54E-3A2B-41BC-BD67-3E8C01C8B899}"/>
              </a:ext>
            </a:extLst>
          </p:cNvPr>
          <p:cNvSpPr>
            <a:spLocks noGrp="1"/>
          </p:cNvSpPr>
          <p:nvPr>
            <p:ph idx="1"/>
          </p:nvPr>
        </p:nvSpPr>
        <p:spPr/>
        <p:txBody>
          <a:bodyPr/>
          <a:lstStyle/>
          <a:p>
            <a:r>
              <a:rPr lang="en-US" dirty="0"/>
              <a:t>Charter members</a:t>
            </a:r>
          </a:p>
          <a:p>
            <a:r>
              <a:rPr lang="en-US" dirty="0"/>
              <a:t>Past and present members</a:t>
            </a:r>
          </a:p>
          <a:p>
            <a:r>
              <a:rPr lang="en-US" dirty="0"/>
              <a:t>Past and present club officers</a:t>
            </a:r>
          </a:p>
          <a:p>
            <a:r>
              <a:rPr lang="en-US" dirty="0"/>
              <a:t>Past and present education awards</a:t>
            </a:r>
          </a:p>
          <a:p>
            <a:endParaRPr lang="en-US" dirty="0"/>
          </a:p>
        </p:txBody>
      </p:sp>
      <p:pic>
        <p:nvPicPr>
          <p:cNvPr id="5" name="Picture 4">
            <a:extLst>
              <a:ext uri="{FF2B5EF4-FFF2-40B4-BE49-F238E27FC236}">
                <a16:creationId xmlns:a16="http://schemas.microsoft.com/office/drawing/2014/main" xmlns="" id="{26B71F8E-CAAF-4525-B5FB-3042E7EAEE7B}"/>
              </a:ext>
            </a:extLst>
          </p:cNvPr>
          <p:cNvPicPr>
            <a:picLocks noChangeAspect="1"/>
          </p:cNvPicPr>
          <p:nvPr/>
        </p:nvPicPr>
        <p:blipFill>
          <a:blip r:embed="rId3"/>
          <a:stretch>
            <a:fillRect/>
          </a:stretch>
        </p:blipFill>
        <p:spPr>
          <a:xfrm>
            <a:off x="1063679" y="3962400"/>
            <a:ext cx="6455501" cy="2525072"/>
          </a:xfrm>
          <a:prstGeom prst="rect">
            <a:avLst/>
          </a:prstGeom>
        </p:spPr>
      </p:pic>
    </p:spTree>
    <p:extLst>
      <p:ext uri="{BB962C8B-B14F-4D97-AF65-F5344CB8AC3E}">
        <p14:creationId xmlns:p14="http://schemas.microsoft.com/office/powerpoint/2010/main" val="4169551753"/>
      </p:ext>
    </p:extLst>
  </p:cSld>
  <p:clrMapOvr>
    <a:masterClrMapping/>
  </p:clrMapOvr>
  <p:transition spd="slow">
    <p:wipe dir="r"/>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262CAF8-A6BE-4A4D-AE44-75B4AFDCEB2E}"/>
              </a:ext>
            </a:extLst>
          </p:cNvPr>
          <p:cNvSpPr>
            <a:spLocks noGrp="1"/>
          </p:cNvSpPr>
          <p:nvPr>
            <p:ph type="title"/>
          </p:nvPr>
        </p:nvSpPr>
        <p:spPr/>
        <p:txBody>
          <a:bodyPr/>
          <a:lstStyle/>
          <a:p>
            <a:r>
              <a:rPr lang="en-US" dirty="0"/>
              <a:t>Past Member and Email IDs</a:t>
            </a:r>
          </a:p>
        </p:txBody>
      </p:sp>
      <p:pic>
        <p:nvPicPr>
          <p:cNvPr id="3" name="Picture 2">
            <a:extLst>
              <a:ext uri="{FF2B5EF4-FFF2-40B4-BE49-F238E27FC236}">
                <a16:creationId xmlns:a16="http://schemas.microsoft.com/office/drawing/2014/main" xmlns="" id="{2BC7A8A0-0B75-4902-85EA-0614BD667120}"/>
              </a:ext>
            </a:extLst>
          </p:cNvPr>
          <p:cNvPicPr>
            <a:picLocks noChangeAspect="1"/>
          </p:cNvPicPr>
          <p:nvPr/>
        </p:nvPicPr>
        <p:blipFill>
          <a:blip r:embed="rId3"/>
          <a:stretch>
            <a:fillRect/>
          </a:stretch>
        </p:blipFill>
        <p:spPr>
          <a:xfrm>
            <a:off x="-1" y="1524000"/>
            <a:ext cx="9144001" cy="5136359"/>
          </a:xfrm>
          <a:prstGeom prst="rect">
            <a:avLst/>
          </a:prstGeom>
        </p:spPr>
      </p:pic>
      <p:sp>
        <p:nvSpPr>
          <p:cNvPr id="4" name="TextBox 3">
            <a:extLst>
              <a:ext uri="{FF2B5EF4-FFF2-40B4-BE49-F238E27FC236}">
                <a16:creationId xmlns:a16="http://schemas.microsoft.com/office/drawing/2014/main" xmlns="" id="{DF072939-E1BD-4FC8-A7AB-D6C2FFDDA356}"/>
              </a:ext>
            </a:extLst>
          </p:cNvPr>
          <p:cNvSpPr txBox="1"/>
          <p:nvPr/>
        </p:nvSpPr>
        <p:spPr>
          <a:xfrm>
            <a:off x="2369127" y="1944164"/>
            <a:ext cx="5181227" cy="369332"/>
          </a:xfrm>
          <a:prstGeom prst="rect">
            <a:avLst/>
          </a:prstGeom>
          <a:noFill/>
        </p:spPr>
        <p:txBody>
          <a:bodyPr wrap="none" rtlCol="0">
            <a:spAutoFit/>
          </a:bodyPr>
          <a:lstStyle/>
          <a:p>
            <a:r>
              <a:rPr lang="en-US" b="1" dirty="0">
                <a:solidFill>
                  <a:srgbClr val="C00000"/>
                </a:solidFill>
                <a:latin typeface="Century Gothic" panose="020B0502020202020204" pitchFamily="34" charset="0"/>
              </a:rPr>
              <a:t>Reach out to them and have an Open House</a:t>
            </a:r>
          </a:p>
        </p:txBody>
      </p:sp>
    </p:spTree>
    <p:extLst>
      <p:ext uri="{BB962C8B-B14F-4D97-AF65-F5344CB8AC3E}">
        <p14:creationId xmlns:p14="http://schemas.microsoft.com/office/powerpoint/2010/main" val="1011395172"/>
      </p:ext>
    </p:extLst>
  </p:cSld>
  <p:clrMapOvr>
    <a:masterClrMapping/>
  </p:clrMapOvr>
  <p:transition spd="slow">
    <p:wipe dir="r"/>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262CAF8-A6BE-4A4D-AE44-75B4AFDCEB2E}"/>
              </a:ext>
            </a:extLst>
          </p:cNvPr>
          <p:cNvSpPr>
            <a:spLocks noGrp="1"/>
          </p:cNvSpPr>
          <p:nvPr>
            <p:ph type="title"/>
          </p:nvPr>
        </p:nvSpPr>
        <p:spPr/>
        <p:txBody>
          <a:bodyPr/>
          <a:lstStyle/>
          <a:p>
            <a:r>
              <a:rPr lang="en-US" dirty="0">
                <a:solidFill>
                  <a:schemeClr val="tx2"/>
                </a:solidFill>
              </a:rPr>
              <a:t>Frequently Asked Questions</a:t>
            </a:r>
          </a:p>
        </p:txBody>
      </p:sp>
    </p:spTree>
    <p:extLst>
      <p:ext uri="{BB962C8B-B14F-4D97-AF65-F5344CB8AC3E}">
        <p14:creationId xmlns:p14="http://schemas.microsoft.com/office/powerpoint/2010/main" val="3639490143"/>
      </p:ext>
    </p:extLst>
  </p:cSld>
  <p:clrMapOvr>
    <a:masterClrMapping/>
  </p:clrMapOvr>
  <p:transition spd="slow">
    <p:wipe dir="r"/>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262CAF8-A6BE-4A4D-AE44-75B4AFDCEB2E}"/>
              </a:ext>
            </a:extLst>
          </p:cNvPr>
          <p:cNvSpPr>
            <a:spLocks noGrp="1"/>
          </p:cNvSpPr>
          <p:nvPr>
            <p:ph type="title"/>
          </p:nvPr>
        </p:nvSpPr>
        <p:spPr/>
        <p:txBody>
          <a:bodyPr/>
          <a:lstStyle/>
          <a:p>
            <a:r>
              <a:rPr lang="en-US" dirty="0"/>
              <a:t>Toastmasters FAQ</a:t>
            </a:r>
          </a:p>
        </p:txBody>
      </p:sp>
      <p:sp>
        <p:nvSpPr>
          <p:cNvPr id="3" name="Content Placeholder 2">
            <a:extLst>
              <a:ext uri="{FF2B5EF4-FFF2-40B4-BE49-F238E27FC236}">
                <a16:creationId xmlns:a16="http://schemas.microsoft.com/office/drawing/2014/main" xmlns="" id="{00CAEEF2-58FF-443D-BA84-8C9611C557D8}"/>
              </a:ext>
            </a:extLst>
          </p:cNvPr>
          <p:cNvSpPr>
            <a:spLocks noGrp="1"/>
          </p:cNvSpPr>
          <p:nvPr>
            <p:ph idx="1"/>
          </p:nvPr>
        </p:nvSpPr>
        <p:spPr/>
        <p:txBody>
          <a:bodyPr/>
          <a:lstStyle/>
          <a:p>
            <a:r>
              <a:rPr lang="en-US" dirty="0"/>
              <a:t>www.toastmasters.org/footer/faq</a:t>
            </a:r>
          </a:p>
        </p:txBody>
      </p:sp>
      <p:pic>
        <p:nvPicPr>
          <p:cNvPr id="4" name="Picture 3">
            <a:extLst>
              <a:ext uri="{FF2B5EF4-FFF2-40B4-BE49-F238E27FC236}">
                <a16:creationId xmlns:a16="http://schemas.microsoft.com/office/drawing/2014/main" xmlns="" id="{2137A8EE-BBAF-45F6-A800-541B4ECA03B6}"/>
              </a:ext>
            </a:extLst>
          </p:cNvPr>
          <p:cNvPicPr>
            <a:picLocks noChangeAspect="1"/>
          </p:cNvPicPr>
          <p:nvPr/>
        </p:nvPicPr>
        <p:blipFill rotWithShape="1">
          <a:blip r:embed="rId3" cstate="email">
            <a:extLst>
              <a:ext uri="{28A0092B-C50C-407E-A947-70E740481C1C}">
                <a14:useLocalDpi xmlns:a14="http://schemas.microsoft.com/office/drawing/2010/main" val="0"/>
              </a:ext>
            </a:extLst>
          </a:blip>
          <a:srcRect t="18242"/>
          <a:stretch/>
        </p:blipFill>
        <p:spPr>
          <a:xfrm>
            <a:off x="780322" y="2126548"/>
            <a:ext cx="7828384" cy="4387801"/>
          </a:xfrm>
          <a:prstGeom prst="rect">
            <a:avLst/>
          </a:prstGeom>
        </p:spPr>
      </p:pic>
      <p:pic>
        <p:nvPicPr>
          <p:cNvPr id="5" name="Picture 4">
            <a:extLst>
              <a:ext uri="{FF2B5EF4-FFF2-40B4-BE49-F238E27FC236}">
                <a16:creationId xmlns:a16="http://schemas.microsoft.com/office/drawing/2014/main" xmlns="" id="{AD0AED29-731D-4939-B7ED-E2A25D7F1912}"/>
              </a:ext>
            </a:extLst>
          </p:cNvPr>
          <p:cNvPicPr>
            <a:picLocks noChangeAspect="1"/>
          </p:cNvPicPr>
          <p:nvPr/>
        </p:nvPicPr>
        <p:blipFill rotWithShape="1">
          <a:blip r:embed="rId4" cstate="email">
            <a:extLst>
              <a:ext uri="{28A0092B-C50C-407E-A947-70E740481C1C}">
                <a14:useLocalDpi xmlns:a14="http://schemas.microsoft.com/office/drawing/2010/main" val="0"/>
              </a:ext>
            </a:extLst>
          </a:blip>
          <a:srcRect l="12859" r="1442" b="16732"/>
          <a:stretch/>
        </p:blipFill>
        <p:spPr>
          <a:xfrm>
            <a:off x="780322" y="6514349"/>
            <a:ext cx="7828384" cy="267451"/>
          </a:xfrm>
          <a:prstGeom prst="rect">
            <a:avLst/>
          </a:prstGeom>
        </p:spPr>
      </p:pic>
      <p:sp>
        <p:nvSpPr>
          <p:cNvPr id="6" name="Rounded Rectangular Callout 19">
            <a:extLst>
              <a:ext uri="{FF2B5EF4-FFF2-40B4-BE49-F238E27FC236}">
                <a16:creationId xmlns:a16="http://schemas.microsoft.com/office/drawing/2014/main" xmlns="" id="{C5108513-A4DB-4269-A51D-C7A9C328C0CD}"/>
              </a:ext>
            </a:extLst>
          </p:cNvPr>
          <p:cNvSpPr/>
          <p:nvPr/>
        </p:nvSpPr>
        <p:spPr>
          <a:xfrm>
            <a:off x="34979" y="5206199"/>
            <a:ext cx="1933803" cy="831231"/>
          </a:xfrm>
          <a:prstGeom prst="wedgeRoundRectCallout">
            <a:avLst>
              <a:gd name="adj1" fmla="val 38522"/>
              <a:gd name="adj2" fmla="val 119952"/>
              <a:gd name="adj3" fmla="val 16667"/>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xmlns="" id="{EA1DB4FB-42F1-4D78-9270-D06BBF894F46}"/>
              </a:ext>
            </a:extLst>
          </p:cNvPr>
          <p:cNvSpPr txBox="1"/>
          <p:nvPr/>
        </p:nvSpPr>
        <p:spPr>
          <a:xfrm>
            <a:off x="96200" y="5236148"/>
            <a:ext cx="1934957" cy="646331"/>
          </a:xfrm>
          <a:prstGeom prst="rect">
            <a:avLst/>
          </a:prstGeom>
          <a:noFill/>
        </p:spPr>
        <p:txBody>
          <a:bodyPr wrap="square" rtlCol="0">
            <a:spAutoFit/>
          </a:bodyPr>
          <a:lstStyle/>
          <a:p>
            <a:r>
              <a:rPr lang="en-US" dirty="0">
                <a:solidFill>
                  <a:srgbClr val="FF0000"/>
                </a:solidFill>
              </a:rPr>
              <a:t>FAQ menu is on always on footer</a:t>
            </a:r>
          </a:p>
        </p:txBody>
      </p:sp>
    </p:spTree>
    <p:extLst>
      <p:ext uri="{BB962C8B-B14F-4D97-AF65-F5344CB8AC3E}">
        <p14:creationId xmlns:p14="http://schemas.microsoft.com/office/powerpoint/2010/main" val="2808261783"/>
      </p:ext>
    </p:extLst>
  </p:cSld>
  <p:clrMapOvr>
    <a:masterClrMapping/>
  </p:clrMapOvr>
  <p:transition spd="slow">
    <p:wipe dir="r"/>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262CAF8-A6BE-4A4D-AE44-75B4AFDCEB2E}"/>
              </a:ext>
            </a:extLst>
          </p:cNvPr>
          <p:cNvSpPr>
            <a:spLocks noGrp="1"/>
          </p:cNvSpPr>
          <p:nvPr>
            <p:ph type="title"/>
          </p:nvPr>
        </p:nvSpPr>
        <p:spPr/>
        <p:txBody>
          <a:bodyPr/>
          <a:lstStyle/>
          <a:p>
            <a:r>
              <a:rPr lang="en-US" dirty="0"/>
              <a:t>Frequently Asked Questions</a:t>
            </a:r>
          </a:p>
        </p:txBody>
      </p:sp>
      <p:sp>
        <p:nvSpPr>
          <p:cNvPr id="3" name="Content Placeholder 2">
            <a:extLst>
              <a:ext uri="{FF2B5EF4-FFF2-40B4-BE49-F238E27FC236}">
                <a16:creationId xmlns:a16="http://schemas.microsoft.com/office/drawing/2014/main" xmlns="" id="{E2C0A74E-EDFE-4353-BA70-738615E86245}"/>
              </a:ext>
            </a:extLst>
          </p:cNvPr>
          <p:cNvSpPr>
            <a:spLocks noGrp="1"/>
          </p:cNvSpPr>
          <p:nvPr>
            <p:ph idx="1"/>
          </p:nvPr>
        </p:nvSpPr>
        <p:spPr/>
        <p:txBody>
          <a:bodyPr/>
          <a:lstStyle/>
          <a:p>
            <a:r>
              <a:rPr lang="en-US" dirty="0"/>
              <a:t>What is DCP?</a:t>
            </a:r>
          </a:p>
          <a:p>
            <a:r>
              <a:rPr lang="en-US" dirty="0"/>
              <a:t>Who can update club information?</a:t>
            </a:r>
          </a:p>
          <a:p>
            <a:r>
              <a:rPr lang="en-US" dirty="0"/>
              <a:t>How can club information be updated?</a:t>
            </a:r>
          </a:p>
          <a:p>
            <a:r>
              <a:rPr lang="en-US" dirty="0"/>
              <a:t>How can I get a copy of our Bylaws? </a:t>
            </a:r>
          </a:p>
          <a:p>
            <a:r>
              <a:rPr lang="en-US" dirty="0"/>
              <a:t>What club business can an officer conduct online?</a:t>
            </a:r>
          </a:p>
          <a:p>
            <a:r>
              <a:rPr lang="en-US" dirty="0"/>
              <a:t>Who submits a member application?</a:t>
            </a:r>
          </a:p>
        </p:txBody>
      </p:sp>
    </p:spTree>
    <p:extLst>
      <p:ext uri="{BB962C8B-B14F-4D97-AF65-F5344CB8AC3E}">
        <p14:creationId xmlns:p14="http://schemas.microsoft.com/office/powerpoint/2010/main" val="1181695116"/>
      </p:ext>
    </p:extLst>
  </p:cSld>
  <p:clrMapOvr>
    <a:masterClrMapping/>
  </p:clrMapOvr>
  <p:transition spd="slow">
    <p:wipe dir="r"/>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262CAF8-A6BE-4A4D-AE44-75B4AFDCEB2E}"/>
              </a:ext>
            </a:extLst>
          </p:cNvPr>
          <p:cNvSpPr>
            <a:spLocks noGrp="1"/>
          </p:cNvSpPr>
          <p:nvPr>
            <p:ph type="title"/>
          </p:nvPr>
        </p:nvSpPr>
        <p:spPr/>
        <p:txBody>
          <a:bodyPr/>
          <a:lstStyle/>
          <a:p>
            <a:r>
              <a:rPr lang="en-US" dirty="0"/>
              <a:t>Frequently Asked Questions</a:t>
            </a:r>
          </a:p>
        </p:txBody>
      </p:sp>
      <p:sp>
        <p:nvSpPr>
          <p:cNvPr id="4" name="Content Placeholder 3">
            <a:extLst>
              <a:ext uri="{FF2B5EF4-FFF2-40B4-BE49-F238E27FC236}">
                <a16:creationId xmlns:a16="http://schemas.microsoft.com/office/drawing/2014/main" xmlns="" id="{85DDEB94-A4FC-458B-97EF-A3FB630E0E61}"/>
              </a:ext>
            </a:extLst>
          </p:cNvPr>
          <p:cNvSpPr>
            <a:spLocks noGrp="1"/>
          </p:cNvSpPr>
          <p:nvPr>
            <p:ph idx="1"/>
          </p:nvPr>
        </p:nvSpPr>
        <p:spPr/>
        <p:txBody>
          <a:bodyPr/>
          <a:lstStyle/>
          <a:p>
            <a:r>
              <a:rPr lang="en-US" dirty="0"/>
              <a:t>Who pays member dues?</a:t>
            </a:r>
          </a:p>
          <a:p>
            <a:r>
              <a:rPr lang="en-US" dirty="0"/>
              <a:t>Can you submit an application and pay dues at the same time?</a:t>
            </a:r>
          </a:p>
          <a:p>
            <a:r>
              <a:rPr lang="en-US" dirty="0"/>
              <a:t>When are dues due?</a:t>
            </a:r>
          </a:p>
          <a:p>
            <a:r>
              <a:rPr lang="en-US" b="1" u="sng" dirty="0"/>
              <a:t>Who</a:t>
            </a:r>
            <a:r>
              <a:rPr lang="en-US" dirty="0"/>
              <a:t> should submit the officers list?</a:t>
            </a:r>
          </a:p>
          <a:p>
            <a:r>
              <a:rPr lang="en-US" b="1" u="sng" dirty="0"/>
              <a:t>When</a:t>
            </a:r>
            <a:r>
              <a:rPr lang="en-US" dirty="0"/>
              <a:t> do you submit the officer list?</a:t>
            </a:r>
          </a:p>
          <a:p>
            <a:endParaRPr lang="en-US" dirty="0"/>
          </a:p>
        </p:txBody>
      </p:sp>
    </p:spTree>
    <p:extLst>
      <p:ext uri="{BB962C8B-B14F-4D97-AF65-F5344CB8AC3E}">
        <p14:creationId xmlns:p14="http://schemas.microsoft.com/office/powerpoint/2010/main" val="51895048"/>
      </p:ext>
    </p:extLst>
  </p:cSld>
  <p:clrMapOvr>
    <a:masterClrMapping/>
  </p:clrMapOvr>
  <p:transition spd="slow">
    <p:wipe dir="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287082FC-74C0-46DA-BB6E-5FB6119BF138}"/>
              </a:ext>
            </a:extLst>
          </p:cNvPr>
          <p:cNvSpPr>
            <a:spLocks noGrp="1"/>
          </p:cNvSpPr>
          <p:nvPr>
            <p:ph type="title"/>
          </p:nvPr>
        </p:nvSpPr>
        <p:spPr/>
        <p:txBody>
          <a:bodyPr/>
          <a:lstStyle/>
          <a:p>
            <a:r>
              <a:rPr lang="en-US" dirty="0"/>
              <a:t>URL: https://www.toastmasters.org</a:t>
            </a:r>
            <a:br>
              <a:rPr lang="en-US" dirty="0"/>
            </a:br>
            <a:endParaRPr lang="en-US" dirty="0"/>
          </a:p>
        </p:txBody>
      </p:sp>
      <p:grpSp>
        <p:nvGrpSpPr>
          <p:cNvPr id="7" name="Group 6">
            <a:extLst>
              <a:ext uri="{FF2B5EF4-FFF2-40B4-BE49-F238E27FC236}">
                <a16:creationId xmlns:a16="http://schemas.microsoft.com/office/drawing/2014/main" xmlns="" id="{54B329EC-21C1-4110-AD5E-3BD42CD1A8C2}"/>
              </a:ext>
            </a:extLst>
          </p:cNvPr>
          <p:cNvGrpSpPr/>
          <p:nvPr/>
        </p:nvGrpSpPr>
        <p:grpSpPr>
          <a:xfrm>
            <a:off x="190500" y="1143000"/>
            <a:ext cx="8763000" cy="5486400"/>
            <a:chOff x="575033" y="2003383"/>
            <a:chExt cx="7993934" cy="4761295"/>
          </a:xfrm>
        </p:grpSpPr>
        <p:pic>
          <p:nvPicPr>
            <p:cNvPr id="8" name="Picture 7">
              <a:extLst>
                <a:ext uri="{FF2B5EF4-FFF2-40B4-BE49-F238E27FC236}">
                  <a16:creationId xmlns:a16="http://schemas.microsoft.com/office/drawing/2014/main" xmlns="" id="{6E37BA1A-599C-4A87-AC35-46D3D2B63B7F}"/>
                </a:ext>
              </a:extLst>
            </p:cNvPr>
            <p:cNvPicPr>
              <a:picLocks noChangeAspect="1"/>
            </p:cNvPicPr>
            <p:nvPr/>
          </p:nvPicPr>
          <p:blipFill>
            <a:blip r:embed="rId3"/>
            <a:stretch>
              <a:fillRect/>
            </a:stretch>
          </p:blipFill>
          <p:spPr>
            <a:xfrm>
              <a:off x="575033" y="2298583"/>
              <a:ext cx="7993934" cy="4466095"/>
            </a:xfrm>
            <a:prstGeom prst="rect">
              <a:avLst/>
            </a:prstGeom>
          </p:spPr>
        </p:pic>
        <p:sp>
          <p:nvSpPr>
            <p:cNvPr id="9" name="Rectangle 8">
              <a:extLst>
                <a:ext uri="{FF2B5EF4-FFF2-40B4-BE49-F238E27FC236}">
                  <a16:creationId xmlns:a16="http://schemas.microsoft.com/office/drawing/2014/main" xmlns="" id="{459A4691-3407-4FEB-A8B2-BCECB190DA47}"/>
                </a:ext>
              </a:extLst>
            </p:cNvPr>
            <p:cNvSpPr/>
            <p:nvPr/>
          </p:nvSpPr>
          <p:spPr>
            <a:xfrm>
              <a:off x="5312310" y="2298583"/>
              <a:ext cx="568374" cy="243281"/>
            </a:xfrm>
            <a:prstGeom prst="rect">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a:p>
          </p:txBody>
        </p:sp>
        <p:cxnSp>
          <p:nvCxnSpPr>
            <p:cNvPr id="10" name="Straight Arrow Connector 9">
              <a:extLst>
                <a:ext uri="{FF2B5EF4-FFF2-40B4-BE49-F238E27FC236}">
                  <a16:creationId xmlns:a16="http://schemas.microsoft.com/office/drawing/2014/main" xmlns="" id="{CD5FDC6F-D4B6-4478-A40A-E0BF95E23F4E}"/>
                </a:ext>
              </a:extLst>
            </p:cNvPr>
            <p:cNvCxnSpPr/>
            <p:nvPr/>
          </p:nvCxnSpPr>
          <p:spPr>
            <a:xfrm flipH="1">
              <a:off x="5956183" y="2003383"/>
              <a:ext cx="2179899" cy="295200"/>
            </a:xfrm>
            <a:prstGeom prst="straightConnector1">
              <a:avLst/>
            </a:prstGeom>
            <a:ln w="57150">
              <a:solidFill>
                <a:srgbClr val="C00000"/>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529491367"/>
      </p:ext>
    </p:extLst>
  </p:cSld>
  <p:clrMapOvr>
    <a:masterClrMapping/>
  </p:clrMapOvr>
  <p:transition spd="slow">
    <p:wipe dir="r"/>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262CAF8-A6BE-4A4D-AE44-75B4AFDCEB2E}"/>
              </a:ext>
            </a:extLst>
          </p:cNvPr>
          <p:cNvSpPr>
            <a:spLocks noGrp="1"/>
          </p:cNvSpPr>
          <p:nvPr>
            <p:ph type="title"/>
          </p:nvPr>
        </p:nvSpPr>
        <p:spPr/>
        <p:txBody>
          <a:bodyPr/>
          <a:lstStyle/>
          <a:p>
            <a:r>
              <a:rPr lang="en-US" dirty="0"/>
              <a:t>Frequently Asked Questions</a:t>
            </a:r>
          </a:p>
        </p:txBody>
      </p:sp>
      <p:sp>
        <p:nvSpPr>
          <p:cNvPr id="3" name="Content Placeholder 2">
            <a:extLst>
              <a:ext uri="{FF2B5EF4-FFF2-40B4-BE49-F238E27FC236}">
                <a16:creationId xmlns:a16="http://schemas.microsoft.com/office/drawing/2014/main" xmlns="" id="{2EF00668-AFFD-456B-8272-4415466E45B3}"/>
              </a:ext>
            </a:extLst>
          </p:cNvPr>
          <p:cNvSpPr>
            <a:spLocks noGrp="1"/>
          </p:cNvSpPr>
          <p:nvPr>
            <p:ph idx="1"/>
          </p:nvPr>
        </p:nvSpPr>
        <p:spPr/>
        <p:txBody>
          <a:bodyPr/>
          <a:lstStyle/>
          <a:p>
            <a:r>
              <a:rPr lang="en-US" dirty="0"/>
              <a:t>When do you submit education awards?</a:t>
            </a:r>
          </a:p>
          <a:p>
            <a:r>
              <a:rPr lang="en-US" dirty="0"/>
              <a:t>Who is responsible to submit Education Awards?</a:t>
            </a:r>
          </a:p>
          <a:p>
            <a:r>
              <a:rPr lang="en-US" dirty="0"/>
              <a:t>Can </a:t>
            </a:r>
            <a:r>
              <a:rPr lang="en-US" b="1" dirty="0"/>
              <a:t>ANY</a:t>
            </a:r>
            <a:r>
              <a:rPr lang="en-US" dirty="0"/>
              <a:t> officer do any of these jobs?</a:t>
            </a:r>
          </a:p>
          <a:p>
            <a:r>
              <a:rPr lang="en-US" dirty="0"/>
              <a:t>Will education points show up in DCP if you don’t submit awards in Club Central?</a:t>
            </a:r>
          </a:p>
          <a:p>
            <a:r>
              <a:rPr lang="en-US" dirty="0"/>
              <a:t>Can I use my membership contact information for non-Toastmaster related communication?</a:t>
            </a:r>
          </a:p>
          <a:p>
            <a:endParaRPr lang="en-US" dirty="0"/>
          </a:p>
        </p:txBody>
      </p:sp>
    </p:spTree>
    <p:extLst>
      <p:ext uri="{BB962C8B-B14F-4D97-AF65-F5344CB8AC3E}">
        <p14:creationId xmlns:p14="http://schemas.microsoft.com/office/powerpoint/2010/main" val="3994502435"/>
      </p:ext>
    </p:extLst>
  </p:cSld>
  <p:clrMapOvr>
    <a:masterClrMapping/>
  </p:clrMapOvr>
  <p:transition spd="slow">
    <p:wipe dir="r"/>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262CAF8-A6BE-4A4D-AE44-75B4AFDCEB2E}"/>
              </a:ext>
            </a:extLst>
          </p:cNvPr>
          <p:cNvSpPr>
            <a:spLocks noGrp="1"/>
          </p:cNvSpPr>
          <p:nvPr>
            <p:ph type="title"/>
          </p:nvPr>
        </p:nvSpPr>
        <p:spPr/>
        <p:txBody>
          <a:bodyPr/>
          <a:lstStyle/>
          <a:p>
            <a:r>
              <a:rPr lang="en-US" dirty="0"/>
              <a:t>Toastmasters FAQ</a:t>
            </a:r>
          </a:p>
        </p:txBody>
      </p:sp>
      <p:sp>
        <p:nvSpPr>
          <p:cNvPr id="3" name="Content Placeholder 2">
            <a:extLst>
              <a:ext uri="{FF2B5EF4-FFF2-40B4-BE49-F238E27FC236}">
                <a16:creationId xmlns:a16="http://schemas.microsoft.com/office/drawing/2014/main" xmlns="" id="{D6FAF3DC-2272-4164-96C3-6299A0ACBA1E}"/>
              </a:ext>
            </a:extLst>
          </p:cNvPr>
          <p:cNvSpPr>
            <a:spLocks noGrp="1"/>
          </p:cNvSpPr>
          <p:nvPr>
            <p:ph idx="1"/>
          </p:nvPr>
        </p:nvSpPr>
        <p:spPr/>
        <p:txBody>
          <a:bodyPr/>
          <a:lstStyle/>
          <a:p>
            <a:r>
              <a:rPr lang="en-US" dirty="0"/>
              <a:t>www.toastmasters.org/footer/faq</a:t>
            </a:r>
          </a:p>
        </p:txBody>
      </p:sp>
      <p:pic>
        <p:nvPicPr>
          <p:cNvPr id="4" name="Picture 3">
            <a:extLst>
              <a:ext uri="{FF2B5EF4-FFF2-40B4-BE49-F238E27FC236}">
                <a16:creationId xmlns:a16="http://schemas.microsoft.com/office/drawing/2014/main" xmlns="" id="{94B1D225-8E48-4F66-9047-78FAC78C7C2B}"/>
              </a:ext>
            </a:extLst>
          </p:cNvPr>
          <p:cNvPicPr>
            <a:picLocks noChangeAspect="1"/>
          </p:cNvPicPr>
          <p:nvPr/>
        </p:nvPicPr>
        <p:blipFill rotWithShape="1">
          <a:blip r:embed="rId3" cstate="email">
            <a:extLst>
              <a:ext uri="{28A0092B-C50C-407E-A947-70E740481C1C}">
                <a14:useLocalDpi xmlns:a14="http://schemas.microsoft.com/office/drawing/2010/main" val="0"/>
              </a:ext>
            </a:extLst>
          </a:blip>
          <a:srcRect t="18242"/>
          <a:stretch/>
        </p:blipFill>
        <p:spPr>
          <a:xfrm>
            <a:off x="762000" y="2202748"/>
            <a:ext cx="7828384" cy="4387801"/>
          </a:xfrm>
          <a:prstGeom prst="rect">
            <a:avLst/>
          </a:prstGeom>
        </p:spPr>
      </p:pic>
      <p:pic>
        <p:nvPicPr>
          <p:cNvPr id="5" name="Picture 4">
            <a:extLst>
              <a:ext uri="{FF2B5EF4-FFF2-40B4-BE49-F238E27FC236}">
                <a16:creationId xmlns:a16="http://schemas.microsoft.com/office/drawing/2014/main" xmlns="" id="{E6F1180C-35B9-49E8-88D2-9361A13CD26D}"/>
              </a:ext>
            </a:extLst>
          </p:cNvPr>
          <p:cNvPicPr>
            <a:picLocks noChangeAspect="1"/>
          </p:cNvPicPr>
          <p:nvPr/>
        </p:nvPicPr>
        <p:blipFill rotWithShape="1">
          <a:blip r:embed="rId4" cstate="email">
            <a:extLst>
              <a:ext uri="{28A0092B-C50C-407E-A947-70E740481C1C}">
                <a14:useLocalDpi xmlns:a14="http://schemas.microsoft.com/office/drawing/2010/main" val="0"/>
              </a:ext>
            </a:extLst>
          </a:blip>
          <a:srcRect l="12859" r="1442" b="16732"/>
          <a:stretch/>
        </p:blipFill>
        <p:spPr>
          <a:xfrm>
            <a:off x="762000" y="6590549"/>
            <a:ext cx="7828384" cy="267451"/>
          </a:xfrm>
          <a:prstGeom prst="rect">
            <a:avLst/>
          </a:prstGeom>
        </p:spPr>
      </p:pic>
      <p:sp>
        <p:nvSpPr>
          <p:cNvPr id="6" name="Rectangle 5">
            <a:extLst>
              <a:ext uri="{FF2B5EF4-FFF2-40B4-BE49-F238E27FC236}">
                <a16:creationId xmlns:a16="http://schemas.microsoft.com/office/drawing/2014/main" xmlns="" id="{EE15D478-E378-48EA-B37F-AE6DC2C19FA3}"/>
              </a:ext>
            </a:extLst>
          </p:cNvPr>
          <p:cNvSpPr/>
          <p:nvPr/>
        </p:nvSpPr>
        <p:spPr>
          <a:xfrm>
            <a:off x="1728045" y="4110135"/>
            <a:ext cx="1621576" cy="369332"/>
          </a:xfrm>
          <a:prstGeom prst="rect">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a:p>
        </p:txBody>
      </p:sp>
    </p:spTree>
    <p:extLst>
      <p:ext uri="{BB962C8B-B14F-4D97-AF65-F5344CB8AC3E}">
        <p14:creationId xmlns:p14="http://schemas.microsoft.com/office/powerpoint/2010/main" val="3064277222"/>
      </p:ext>
    </p:extLst>
  </p:cSld>
  <p:clrMapOvr>
    <a:masterClrMapping/>
  </p:clrMapOvr>
  <p:transition spd="slow">
    <p:wipe dir="r"/>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262CAF8-A6BE-4A4D-AE44-75B4AFDCEB2E}"/>
              </a:ext>
            </a:extLst>
          </p:cNvPr>
          <p:cNvSpPr>
            <a:spLocks noGrp="1"/>
          </p:cNvSpPr>
          <p:nvPr>
            <p:ph type="title"/>
          </p:nvPr>
        </p:nvSpPr>
        <p:spPr/>
        <p:txBody>
          <a:bodyPr/>
          <a:lstStyle/>
          <a:p>
            <a:r>
              <a:rPr lang="en-US" dirty="0"/>
              <a:t>Club Business FAQ</a:t>
            </a:r>
          </a:p>
        </p:txBody>
      </p:sp>
      <p:sp>
        <p:nvSpPr>
          <p:cNvPr id="3" name="Content Placeholder 2">
            <a:extLst>
              <a:ext uri="{FF2B5EF4-FFF2-40B4-BE49-F238E27FC236}">
                <a16:creationId xmlns:a16="http://schemas.microsoft.com/office/drawing/2014/main" xmlns="" id="{4716EEDE-97BF-4CB5-B913-8441CD185BE9}"/>
              </a:ext>
            </a:extLst>
          </p:cNvPr>
          <p:cNvSpPr>
            <a:spLocks noGrp="1"/>
          </p:cNvSpPr>
          <p:nvPr>
            <p:ph idx="1"/>
          </p:nvPr>
        </p:nvSpPr>
        <p:spPr/>
        <p:txBody>
          <a:bodyPr/>
          <a:lstStyle/>
          <a:p>
            <a:r>
              <a:rPr lang="en-US" dirty="0"/>
              <a:t>www.toastmasters.org/footer/faq/Club%20Business</a:t>
            </a:r>
          </a:p>
        </p:txBody>
      </p:sp>
      <p:pic>
        <p:nvPicPr>
          <p:cNvPr id="6" name="Picture 5">
            <a:extLst>
              <a:ext uri="{FF2B5EF4-FFF2-40B4-BE49-F238E27FC236}">
                <a16:creationId xmlns:a16="http://schemas.microsoft.com/office/drawing/2014/main" xmlns="" id="{F8527FD6-2FB5-41D3-94C3-7D0A22C1AB2A}"/>
              </a:ext>
            </a:extLst>
          </p:cNvPr>
          <p:cNvPicPr>
            <a:picLocks noChangeAspect="1"/>
          </p:cNvPicPr>
          <p:nvPr/>
        </p:nvPicPr>
        <p:blipFill rotWithShape="1">
          <a:blip r:embed="rId3"/>
          <a:srcRect l="14355" t="18367" r="15161" b="15649"/>
          <a:stretch/>
        </p:blipFill>
        <p:spPr>
          <a:xfrm>
            <a:off x="336176" y="2211425"/>
            <a:ext cx="8534400" cy="4494175"/>
          </a:xfrm>
          <a:prstGeom prst="rect">
            <a:avLst/>
          </a:prstGeom>
        </p:spPr>
      </p:pic>
    </p:spTree>
    <p:extLst>
      <p:ext uri="{BB962C8B-B14F-4D97-AF65-F5344CB8AC3E}">
        <p14:creationId xmlns:p14="http://schemas.microsoft.com/office/powerpoint/2010/main" val="2735592366"/>
      </p:ext>
    </p:extLst>
  </p:cSld>
  <p:clrMapOvr>
    <a:masterClrMapping/>
  </p:clrMapOvr>
  <p:transition spd="slow">
    <p:wipe dir="r"/>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See the source image">
            <a:extLst>
              <a:ext uri="{FF2B5EF4-FFF2-40B4-BE49-F238E27FC236}">
                <a16:creationId xmlns:a16="http://schemas.microsoft.com/office/drawing/2014/main" xmlns="" id="{504879E7-FED6-41B1-B332-43103A94AAEA}"/>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1143000" y="0"/>
            <a:ext cx="6858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36938204"/>
      </p:ext>
    </p:extLst>
  </p:cSld>
  <p:clrMapOvr>
    <a:masterClrMapping/>
  </p:clrMapOvr>
  <p:transition spd="slow">
    <p:wipe dir="r"/>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See the source image">
            <a:extLst>
              <a:ext uri="{FF2B5EF4-FFF2-40B4-BE49-F238E27FC236}">
                <a16:creationId xmlns:a16="http://schemas.microsoft.com/office/drawing/2014/main" xmlns="" id="{F9C3DE07-43D0-469D-A414-BBF6B26B669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220200" cy="71247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71816729"/>
      </p:ext>
    </p:extLst>
  </p:cSld>
  <p:clrMapOvr>
    <a:masterClrMapping/>
  </p:clrMapOvr>
  <p:transition spd="slow">
    <p:wipe dir="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87BDC68-522D-4FE8-8789-B96CD188B2DD}"/>
              </a:ext>
            </a:extLst>
          </p:cNvPr>
          <p:cNvSpPr>
            <a:spLocks noGrp="1"/>
          </p:cNvSpPr>
          <p:nvPr>
            <p:ph type="title"/>
          </p:nvPr>
        </p:nvSpPr>
        <p:spPr/>
        <p:txBody>
          <a:bodyPr/>
          <a:lstStyle/>
          <a:p>
            <a:r>
              <a:rPr lang="en-US" dirty="0"/>
              <a:t>Login to Club Central</a:t>
            </a:r>
          </a:p>
        </p:txBody>
      </p:sp>
      <p:grpSp>
        <p:nvGrpSpPr>
          <p:cNvPr id="3" name="Group 2">
            <a:extLst>
              <a:ext uri="{FF2B5EF4-FFF2-40B4-BE49-F238E27FC236}">
                <a16:creationId xmlns:a16="http://schemas.microsoft.com/office/drawing/2014/main" xmlns="" id="{DA05C248-2E5D-4898-9726-B58123339539}"/>
              </a:ext>
            </a:extLst>
          </p:cNvPr>
          <p:cNvGrpSpPr/>
          <p:nvPr/>
        </p:nvGrpSpPr>
        <p:grpSpPr>
          <a:xfrm>
            <a:off x="0" y="1251848"/>
            <a:ext cx="8960858" cy="4996553"/>
            <a:chOff x="0" y="1251848"/>
            <a:chExt cx="8843059" cy="4473543"/>
          </a:xfrm>
        </p:grpSpPr>
        <p:sp>
          <p:nvSpPr>
            <p:cNvPr id="4" name="TextBox 3">
              <a:extLst>
                <a:ext uri="{FF2B5EF4-FFF2-40B4-BE49-F238E27FC236}">
                  <a16:creationId xmlns:a16="http://schemas.microsoft.com/office/drawing/2014/main" xmlns="" id="{DEB28760-F1D1-4956-BF80-891575131780}"/>
                </a:ext>
              </a:extLst>
            </p:cNvPr>
            <p:cNvSpPr txBox="1"/>
            <p:nvPr/>
          </p:nvSpPr>
          <p:spPr>
            <a:xfrm>
              <a:off x="3049319" y="1251848"/>
              <a:ext cx="5793740" cy="1785104"/>
            </a:xfrm>
            <a:prstGeom prst="rect">
              <a:avLst/>
            </a:prstGeom>
            <a:noFill/>
          </p:spPr>
          <p:txBody>
            <a:bodyPr wrap="square" rtlCol="0">
              <a:spAutoFit/>
            </a:bodyPr>
            <a:lstStyle/>
            <a:p>
              <a:pPr>
                <a:spcAft>
                  <a:spcPts val="600"/>
                </a:spcAft>
              </a:pPr>
              <a:r>
                <a:rPr lang="en-US" sz="2000" b="1" dirty="0"/>
                <a:t>User name: </a:t>
              </a:r>
              <a:r>
                <a:rPr lang="en-US" sz="2000" dirty="0"/>
                <a:t>Member ID or Email ID</a:t>
              </a:r>
            </a:p>
            <a:p>
              <a:pPr>
                <a:spcAft>
                  <a:spcPts val="600"/>
                </a:spcAft>
              </a:pPr>
              <a:r>
                <a:rPr lang="en-US" sz="2000" b="1" dirty="0"/>
                <a:t>Password: </a:t>
              </a:r>
              <a:r>
                <a:rPr lang="en-US" sz="2000" dirty="0"/>
                <a:t>Your password</a:t>
              </a:r>
            </a:p>
            <a:p>
              <a:pPr>
                <a:spcAft>
                  <a:spcPts val="600"/>
                </a:spcAft>
              </a:pPr>
              <a:r>
                <a:rPr lang="en-US" sz="2000" b="1" dirty="0"/>
                <a:t>NOTE:  </a:t>
              </a:r>
              <a:r>
                <a:rPr lang="en-US" sz="2000" dirty="0"/>
                <a:t>If you have never logged in before, click on “Forgot Password?” Then check your email and, possibly, your </a:t>
              </a:r>
              <a:r>
                <a:rPr lang="en-US" sz="2000" dirty="0" err="1"/>
                <a:t>junkmail</a:t>
              </a:r>
              <a:r>
                <a:rPr lang="en-US" sz="2000" dirty="0"/>
                <a:t> folder.</a:t>
              </a:r>
            </a:p>
          </p:txBody>
        </p:sp>
        <p:pic>
          <p:nvPicPr>
            <p:cNvPr id="5" name="Picture 2" descr="C:\Users\vvijayar\AppData\Local\Temp\SNAGHTMLba03f1a0.PNG">
              <a:extLst>
                <a:ext uri="{FF2B5EF4-FFF2-40B4-BE49-F238E27FC236}">
                  <a16:creationId xmlns:a16="http://schemas.microsoft.com/office/drawing/2014/main" xmlns="" id="{67423C71-BBFF-4792-AABC-ED20E6D21DB1}"/>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0" y="1346525"/>
              <a:ext cx="3587505" cy="4378866"/>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6" name="Group 5">
            <a:extLst>
              <a:ext uri="{FF2B5EF4-FFF2-40B4-BE49-F238E27FC236}">
                <a16:creationId xmlns:a16="http://schemas.microsoft.com/office/drawing/2014/main" xmlns="" id="{2BE91A5E-22EC-4113-B4CA-187C5A77448C}"/>
              </a:ext>
            </a:extLst>
          </p:cNvPr>
          <p:cNvGrpSpPr/>
          <p:nvPr/>
        </p:nvGrpSpPr>
        <p:grpSpPr>
          <a:xfrm>
            <a:off x="3213350" y="3195560"/>
            <a:ext cx="5646727" cy="2590800"/>
            <a:chOff x="3587505" y="3463657"/>
            <a:chExt cx="5472170" cy="2436446"/>
          </a:xfrm>
        </p:grpSpPr>
        <p:grpSp>
          <p:nvGrpSpPr>
            <p:cNvPr id="7" name="Group 6">
              <a:extLst>
                <a:ext uri="{FF2B5EF4-FFF2-40B4-BE49-F238E27FC236}">
                  <a16:creationId xmlns:a16="http://schemas.microsoft.com/office/drawing/2014/main" xmlns="" id="{71C47B32-B7B8-40E8-92CB-0E0847BC1DC8}"/>
                </a:ext>
              </a:extLst>
            </p:cNvPr>
            <p:cNvGrpSpPr/>
            <p:nvPr/>
          </p:nvGrpSpPr>
          <p:grpSpPr>
            <a:xfrm>
              <a:off x="3587505" y="3463657"/>
              <a:ext cx="5472170" cy="1950007"/>
              <a:chOff x="4063041" y="3205057"/>
              <a:chExt cx="7809691" cy="2651889"/>
            </a:xfrm>
          </p:grpSpPr>
          <p:pic>
            <p:nvPicPr>
              <p:cNvPr id="9" name="Picture 8">
                <a:extLst>
                  <a:ext uri="{FF2B5EF4-FFF2-40B4-BE49-F238E27FC236}">
                    <a16:creationId xmlns:a16="http://schemas.microsoft.com/office/drawing/2014/main" xmlns="" id="{A75F892A-4898-4316-B70E-61CBD881271D}"/>
                  </a:ext>
                </a:extLst>
              </p:cNvPr>
              <p:cNvPicPr>
                <a:picLocks noChangeAspect="1"/>
              </p:cNvPicPr>
              <p:nvPr/>
            </p:nvPicPr>
            <p:blipFill>
              <a:blip r:embed="rId4"/>
              <a:stretch>
                <a:fillRect/>
              </a:stretch>
            </p:blipFill>
            <p:spPr>
              <a:xfrm>
                <a:off x="4063041" y="3205057"/>
                <a:ext cx="7809691" cy="2651889"/>
              </a:xfrm>
              <a:prstGeom prst="rect">
                <a:avLst/>
              </a:prstGeom>
            </p:spPr>
          </p:pic>
          <p:sp>
            <p:nvSpPr>
              <p:cNvPr id="10" name="Rectangle 9">
                <a:extLst>
                  <a:ext uri="{FF2B5EF4-FFF2-40B4-BE49-F238E27FC236}">
                    <a16:creationId xmlns:a16="http://schemas.microsoft.com/office/drawing/2014/main" xmlns="" id="{C0AEE561-521B-4D32-96BA-081838ED040C}"/>
                  </a:ext>
                </a:extLst>
              </p:cNvPr>
              <p:cNvSpPr/>
              <p:nvPr/>
            </p:nvSpPr>
            <p:spPr>
              <a:xfrm>
                <a:off x="9092242" y="4054415"/>
                <a:ext cx="1466490" cy="276045"/>
              </a:xfrm>
              <a:prstGeom prst="rect">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a:p>
            </p:txBody>
          </p:sp>
          <p:sp>
            <p:nvSpPr>
              <p:cNvPr id="11" name="Rectangle 10">
                <a:extLst>
                  <a:ext uri="{FF2B5EF4-FFF2-40B4-BE49-F238E27FC236}">
                    <a16:creationId xmlns:a16="http://schemas.microsoft.com/office/drawing/2014/main" xmlns="" id="{B57AB737-06E3-41D1-86E6-2D440FDB9D48}"/>
                  </a:ext>
                </a:extLst>
              </p:cNvPr>
              <p:cNvSpPr/>
              <p:nvPr/>
            </p:nvSpPr>
            <p:spPr>
              <a:xfrm>
                <a:off x="5605732" y="4724400"/>
                <a:ext cx="980536" cy="209909"/>
              </a:xfrm>
              <a:prstGeom prst="rect">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a:p>
            </p:txBody>
          </p:sp>
        </p:grpSp>
        <p:sp>
          <p:nvSpPr>
            <p:cNvPr id="8" name="TextBox 7">
              <a:extLst>
                <a:ext uri="{FF2B5EF4-FFF2-40B4-BE49-F238E27FC236}">
                  <a16:creationId xmlns:a16="http://schemas.microsoft.com/office/drawing/2014/main" xmlns="" id="{4272C674-257D-4175-B375-82172AEAC65A}"/>
                </a:ext>
              </a:extLst>
            </p:cNvPr>
            <p:cNvSpPr txBox="1"/>
            <p:nvPr/>
          </p:nvSpPr>
          <p:spPr>
            <a:xfrm>
              <a:off x="4394963" y="5530771"/>
              <a:ext cx="3679212" cy="369332"/>
            </a:xfrm>
            <a:prstGeom prst="rect">
              <a:avLst/>
            </a:prstGeom>
            <a:noFill/>
          </p:spPr>
          <p:txBody>
            <a:bodyPr wrap="none" rtlCol="0">
              <a:spAutoFit/>
            </a:bodyPr>
            <a:lstStyle/>
            <a:p>
              <a:r>
                <a:rPr lang="en-US" u="sng" dirty="0"/>
                <a:t>Leadership Central &gt; Club Central</a:t>
              </a:r>
            </a:p>
          </p:txBody>
        </p:sp>
      </p:grpSp>
    </p:spTree>
    <p:extLst>
      <p:ext uri="{BB962C8B-B14F-4D97-AF65-F5344CB8AC3E}">
        <p14:creationId xmlns:p14="http://schemas.microsoft.com/office/powerpoint/2010/main" val="4196906874"/>
      </p:ext>
    </p:extLst>
  </p:cSld>
  <p:clrMapOvr>
    <a:masterClrMapping/>
  </p:clrMapOvr>
  <p:transition spd="slow">
    <p:wipe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5F1982D-FBDC-4DCF-ACE2-5BE67F7EAEB1}"/>
              </a:ext>
            </a:extLst>
          </p:cNvPr>
          <p:cNvSpPr>
            <a:spLocks noGrp="1"/>
          </p:cNvSpPr>
          <p:nvPr>
            <p:ph type="title"/>
          </p:nvPr>
        </p:nvSpPr>
        <p:spPr/>
        <p:txBody>
          <a:bodyPr/>
          <a:lstStyle/>
          <a:p>
            <a:r>
              <a:rPr lang="en-US" dirty="0"/>
              <a:t>Select Club to Administer</a:t>
            </a:r>
          </a:p>
        </p:txBody>
      </p:sp>
      <p:grpSp>
        <p:nvGrpSpPr>
          <p:cNvPr id="3" name="Group 2">
            <a:extLst>
              <a:ext uri="{FF2B5EF4-FFF2-40B4-BE49-F238E27FC236}">
                <a16:creationId xmlns:a16="http://schemas.microsoft.com/office/drawing/2014/main" xmlns="" id="{AC8EFC1D-BE06-4212-ACE3-582057CC459D}"/>
              </a:ext>
            </a:extLst>
          </p:cNvPr>
          <p:cNvGrpSpPr/>
          <p:nvPr/>
        </p:nvGrpSpPr>
        <p:grpSpPr>
          <a:xfrm>
            <a:off x="228600" y="1752600"/>
            <a:ext cx="6393812" cy="4199425"/>
            <a:chOff x="364916" y="1662857"/>
            <a:chExt cx="7839075" cy="4886325"/>
          </a:xfrm>
        </p:grpSpPr>
        <p:pic>
          <p:nvPicPr>
            <p:cNvPr id="4" name="Picture 3">
              <a:extLst>
                <a:ext uri="{FF2B5EF4-FFF2-40B4-BE49-F238E27FC236}">
                  <a16:creationId xmlns:a16="http://schemas.microsoft.com/office/drawing/2014/main" xmlns="" id="{D15E1962-6371-4DE0-B11A-72E5EDEF5BA5}"/>
                </a:ext>
              </a:extLst>
            </p:cNvPr>
            <p:cNvPicPr>
              <a:picLocks noChangeAspect="1"/>
            </p:cNvPicPr>
            <p:nvPr/>
          </p:nvPicPr>
          <p:blipFill>
            <a:blip r:embed="rId3"/>
            <a:stretch>
              <a:fillRect/>
            </a:stretch>
          </p:blipFill>
          <p:spPr>
            <a:xfrm>
              <a:off x="364916" y="1662857"/>
              <a:ext cx="7839075" cy="4886325"/>
            </a:xfrm>
            <a:prstGeom prst="rect">
              <a:avLst/>
            </a:prstGeom>
          </p:spPr>
        </p:pic>
        <p:sp>
          <p:nvSpPr>
            <p:cNvPr id="5" name="Rectangle 4">
              <a:extLst>
                <a:ext uri="{FF2B5EF4-FFF2-40B4-BE49-F238E27FC236}">
                  <a16:creationId xmlns:a16="http://schemas.microsoft.com/office/drawing/2014/main" xmlns="" id="{06645177-99D7-453D-91BB-A83F6C8FB22F}"/>
                </a:ext>
              </a:extLst>
            </p:cNvPr>
            <p:cNvSpPr/>
            <p:nvPr/>
          </p:nvSpPr>
          <p:spPr>
            <a:xfrm>
              <a:off x="4666891" y="5046453"/>
              <a:ext cx="3537100" cy="1502729"/>
            </a:xfrm>
            <a:prstGeom prst="rect">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a:p>
          </p:txBody>
        </p:sp>
      </p:grpSp>
      <p:sp>
        <p:nvSpPr>
          <p:cNvPr id="6" name="TextBox 5">
            <a:extLst>
              <a:ext uri="{FF2B5EF4-FFF2-40B4-BE49-F238E27FC236}">
                <a16:creationId xmlns:a16="http://schemas.microsoft.com/office/drawing/2014/main" xmlns="" id="{52C45E4C-2A75-4476-B281-1227DB0D838B}"/>
              </a:ext>
            </a:extLst>
          </p:cNvPr>
          <p:cNvSpPr txBox="1"/>
          <p:nvPr/>
        </p:nvSpPr>
        <p:spPr>
          <a:xfrm>
            <a:off x="6622412" y="2104394"/>
            <a:ext cx="2521588" cy="3816429"/>
          </a:xfrm>
          <a:prstGeom prst="rect">
            <a:avLst/>
          </a:prstGeom>
          <a:noFill/>
        </p:spPr>
        <p:txBody>
          <a:bodyPr wrap="square" rtlCol="0">
            <a:spAutoFit/>
          </a:bodyPr>
          <a:lstStyle/>
          <a:p>
            <a:pPr marL="342900" indent="-342900">
              <a:buClr>
                <a:schemeClr val="accent2"/>
              </a:buClr>
              <a:buFont typeface="Webdings" panose="05030102010509060703" pitchFamily="18" charset="2"/>
              <a:buChar char="4"/>
            </a:pPr>
            <a:r>
              <a:rPr lang="en-US" sz="2200" dirty="0">
                <a:solidFill>
                  <a:schemeClr val="tx2"/>
                </a:solidFill>
                <a:latin typeface="Arial" panose="020B0604020202020204" pitchFamily="34" charset="0"/>
                <a:cs typeface="Arial" panose="020B0604020202020204" pitchFamily="34" charset="0"/>
              </a:rPr>
              <a:t>If you are an officer in multiple clubs, you will see them listed here</a:t>
            </a:r>
          </a:p>
          <a:p>
            <a:pPr>
              <a:buClr>
                <a:schemeClr val="accent2"/>
              </a:buClr>
            </a:pPr>
            <a:endParaRPr lang="en-US" sz="2200" dirty="0">
              <a:solidFill>
                <a:schemeClr val="tx2"/>
              </a:solidFill>
              <a:latin typeface="Arial" panose="020B0604020202020204" pitchFamily="34" charset="0"/>
              <a:cs typeface="Arial" panose="020B0604020202020204" pitchFamily="34" charset="0"/>
            </a:endParaRPr>
          </a:p>
          <a:p>
            <a:pPr marL="342900" indent="-342900">
              <a:buClr>
                <a:schemeClr val="accent2"/>
              </a:buClr>
              <a:buFont typeface="Webdings" panose="05030102010509060703" pitchFamily="18" charset="2"/>
              <a:buChar char="4"/>
            </a:pPr>
            <a:r>
              <a:rPr lang="en-US" sz="2200" dirty="0">
                <a:solidFill>
                  <a:schemeClr val="tx2"/>
                </a:solidFill>
                <a:latin typeface="Arial" panose="020B0604020202020204" pitchFamily="34" charset="0"/>
                <a:cs typeface="Arial" panose="020B0604020202020204" pitchFamily="34" charset="0"/>
              </a:rPr>
              <a:t>Select the one you for which you are conducting business</a:t>
            </a:r>
          </a:p>
        </p:txBody>
      </p:sp>
    </p:spTree>
    <p:extLst>
      <p:ext uri="{BB962C8B-B14F-4D97-AF65-F5344CB8AC3E}">
        <p14:creationId xmlns:p14="http://schemas.microsoft.com/office/powerpoint/2010/main" val="3858195937"/>
      </p:ext>
    </p:extLst>
  </p:cSld>
  <p:clrMapOvr>
    <a:masterClrMapping/>
  </p:clrMapOvr>
  <p:transition spd="slow">
    <p:wipe dir="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7648136-40B3-4C05-935C-E547212C6E29}"/>
              </a:ext>
            </a:extLst>
          </p:cNvPr>
          <p:cNvSpPr>
            <a:spLocks noGrp="1"/>
          </p:cNvSpPr>
          <p:nvPr>
            <p:ph type="title"/>
          </p:nvPr>
        </p:nvSpPr>
        <p:spPr/>
        <p:txBody>
          <a:bodyPr/>
          <a:lstStyle/>
          <a:p>
            <a:r>
              <a:rPr lang="en-US" dirty="0"/>
              <a:t>Club Central Home Page</a:t>
            </a:r>
          </a:p>
        </p:txBody>
      </p:sp>
      <p:pic>
        <p:nvPicPr>
          <p:cNvPr id="3" name="Picture 2">
            <a:extLst>
              <a:ext uri="{FF2B5EF4-FFF2-40B4-BE49-F238E27FC236}">
                <a16:creationId xmlns:a16="http://schemas.microsoft.com/office/drawing/2014/main" xmlns="" id="{A33B34FB-6B7D-414E-85D9-25CE15961AB8}"/>
              </a:ext>
            </a:extLst>
          </p:cNvPr>
          <p:cNvPicPr>
            <a:picLocks noChangeAspect="1"/>
          </p:cNvPicPr>
          <p:nvPr/>
        </p:nvPicPr>
        <p:blipFill>
          <a:blip r:embed="rId3"/>
          <a:stretch>
            <a:fillRect/>
          </a:stretch>
        </p:blipFill>
        <p:spPr>
          <a:xfrm>
            <a:off x="685800" y="1371600"/>
            <a:ext cx="7481906" cy="5143500"/>
          </a:xfrm>
          <a:prstGeom prst="rect">
            <a:avLst/>
          </a:prstGeom>
        </p:spPr>
      </p:pic>
      <p:sp>
        <p:nvSpPr>
          <p:cNvPr id="4" name="Rectangle 3">
            <a:extLst>
              <a:ext uri="{FF2B5EF4-FFF2-40B4-BE49-F238E27FC236}">
                <a16:creationId xmlns:a16="http://schemas.microsoft.com/office/drawing/2014/main" xmlns="" id="{BAA3D059-E38C-4737-8E11-1764CDB9E9B6}"/>
              </a:ext>
            </a:extLst>
          </p:cNvPr>
          <p:cNvSpPr/>
          <p:nvPr/>
        </p:nvSpPr>
        <p:spPr>
          <a:xfrm>
            <a:off x="5819037" y="1600200"/>
            <a:ext cx="2377896" cy="486907"/>
          </a:xfrm>
          <a:prstGeom prst="rect">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a:p>
        </p:txBody>
      </p:sp>
    </p:spTree>
    <p:extLst>
      <p:ext uri="{BB962C8B-B14F-4D97-AF65-F5344CB8AC3E}">
        <p14:creationId xmlns:p14="http://schemas.microsoft.com/office/powerpoint/2010/main" val="1208164009"/>
      </p:ext>
    </p:extLst>
  </p:cSld>
  <p:clrMapOvr>
    <a:masterClrMapping/>
  </p:clrMapOvr>
  <p:transition spd="slow">
    <p:wipe dir="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3EC87AA-F447-4D34-B405-B1D266F53EA9}"/>
              </a:ext>
            </a:extLst>
          </p:cNvPr>
          <p:cNvSpPr>
            <a:spLocks noGrp="1"/>
          </p:cNvSpPr>
          <p:nvPr>
            <p:ph type="title"/>
          </p:nvPr>
        </p:nvSpPr>
        <p:spPr/>
        <p:txBody>
          <a:bodyPr/>
          <a:lstStyle/>
          <a:p>
            <a:r>
              <a:rPr lang="en-US" dirty="0"/>
              <a:t>Club Central Home Page</a:t>
            </a:r>
          </a:p>
        </p:txBody>
      </p:sp>
      <p:pic>
        <p:nvPicPr>
          <p:cNvPr id="3" name="Picture 2">
            <a:extLst>
              <a:ext uri="{FF2B5EF4-FFF2-40B4-BE49-F238E27FC236}">
                <a16:creationId xmlns:a16="http://schemas.microsoft.com/office/drawing/2014/main" xmlns="" id="{5BDFD94B-EE68-4028-8C70-AE4C105AA92D}"/>
              </a:ext>
            </a:extLst>
          </p:cNvPr>
          <p:cNvPicPr>
            <a:picLocks noChangeAspect="1"/>
          </p:cNvPicPr>
          <p:nvPr/>
        </p:nvPicPr>
        <p:blipFill>
          <a:blip r:embed="rId3"/>
          <a:stretch>
            <a:fillRect/>
          </a:stretch>
        </p:blipFill>
        <p:spPr>
          <a:xfrm>
            <a:off x="831047" y="1524000"/>
            <a:ext cx="7481906" cy="5143500"/>
          </a:xfrm>
          <a:prstGeom prst="rect">
            <a:avLst/>
          </a:prstGeom>
        </p:spPr>
      </p:pic>
      <p:sp>
        <p:nvSpPr>
          <p:cNvPr id="4" name="Rectangle 3">
            <a:extLst>
              <a:ext uri="{FF2B5EF4-FFF2-40B4-BE49-F238E27FC236}">
                <a16:creationId xmlns:a16="http://schemas.microsoft.com/office/drawing/2014/main" xmlns="" id="{F4D22CCA-4702-4F3D-B894-E6E2CB6B1A02}"/>
              </a:ext>
            </a:extLst>
          </p:cNvPr>
          <p:cNvSpPr/>
          <p:nvPr/>
        </p:nvSpPr>
        <p:spPr>
          <a:xfrm>
            <a:off x="1143000" y="2743200"/>
            <a:ext cx="1960352" cy="511115"/>
          </a:xfrm>
          <a:prstGeom prst="rect">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a:p>
        </p:txBody>
      </p:sp>
    </p:spTree>
    <p:extLst>
      <p:ext uri="{BB962C8B-B14F-4D97-AF65-F5344CB8AC3E}">
        <p14:creationId xmlns:p14="http://schemas.microsoft.com/office/powerpoint/2010/main" val="1993278421"/>
      </p:ext>
    </p:extLst>
  </p:cSld>
  <p:clrMapOvr>
    <a:masterClrMapping/>
  </p:clrMapOvr>
  <p:transition spd="slow">
    <p:wipe dir="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262CAF8-A6BE-4A4D-AE44-75B4AFDCEB2E}"/>
              </a:ext>
            </a:extLst>
          </p:cNvPr>
          <p:cNvSpPr>
            <a:spLocks noGrp="1"/>
          </p:cNvSpPr>
          <p:nvPr>
            <p:ph type="title"/>
          </p:nvPr>
        </p:nvSpPr>
        <p:spPr/>
        <p:txBody>
          <a:bodyPr/>
          <a:lstStyle/>
          <a:p>
            <a:r>
              <a:rPr lang="en-US" dirty="0"/>
              <a:t>Add Member – Dual and Reinstated</a:t>
            </a:r>
          </a:p>
        </p:txBody>
      </p:sp>
      <p:sp>
        <p:nvSpPr>
          <p:cNvPr id="3" name="Content Placeholder 2">
            <a:extLst>
              <a:ext uri="{FF2B5EF4-FFF2-40B4-BE49-F238E27FC236}">
                <a16:creationId xmlns:a16="http://schemas.microsoft.com/office/drawing/2014/main" xmlns="" id="{7E876EBF-D2B3-452A-8219-1E39FF6F5778}"/>
              </a:ext>
            </a:extLst>
          </p:cNvPr>
          <p:cNvSpPr>
            <a:spLocks noGrp="1"/>
          </p:cNvSpPr>
          <p:nvPr>
            <p:ph idx="1"/>
          </p:nvPr>
        </p:nvSpPr>
        <p:spPr/>
        <p:txBody>
          <a:bodyPr/>
          <a:lstStyle/>
          <a:p>
            <a:r>
              <a:rPr lang="en-US" dirty="0"/>
              <a:t>Dual and Reinstated</a:t>
            </a:r>
          </a:p>
          <a:p>
            <a:pPr lvl="1"/>
            <a:r>
              <a:rPr lang="en-US" dirty="0"/>
              <a:t>Past club member</a:t>
            </a:r>
          </a:p>
          <a:p>
            <a:pPr lvl="1"/>
            <a:r>
              <a:rPr lang="en-US" dirty="0"/>
              <a:t>Member of another club</a:t>
            </a:r>
          </a:p>
        </p:txBody>
      </p:sp>
      <p:pic>
        <p:nvPicPr>
          <p:cNvPr id="4" name="Picture 3">
            <a:extLst>
              <a:ext uri="{FF2B5EF4-FFF2-40B4-BE49-F238E27FC236}">
                <a16:creationId xmlns:a16="http://schemas.microsoft.com/office/drawing/2014/main" xmlns="" id="{047B93F9-E280-4B7E-B1C1-9ACECE80989A}"/>
              </a:ext>
            </a:extLst>
          </p:cNvPr>
          <p:cNvPicPr>
            <a:picLocks noChangeAspect="1"/>
          </p:cNvPicPr>
          <p:nvPr/>
        </p:nvPicPr>
        <p:blipFill>
          <a:blip r:embed="rId3"/>
          <a:stretch>
            <a:fillRect/>
          </a:stretch>
        </p:blipFill>
        <p:spPr>
          <a:xfrm>
            <a:off x="4693286" y="3440285"/>
            <a:ext cx="4374514" cy="2988224"/>
          </a:xfrm>
          <a:prstGeom prst="rect">
            <a:avLst/>
          </a:prstGeom>
        </p:spPr>
      </p:pic>
      <p:grpSp>
        <p:nvGrpSpPr>
          <p:cNvPr id="5" name="Group 4">
            <a:extLst>
              <a:ext uri="{FF2B5EF4-FFF2-40B4-BE49-F238E27FC236}">
                <a16:creationId xmlns:a16="http://schemas.microsoft.com/office/drawing/2014/main" xmlns="" id="{E17107D6-D702-4F52-9EA9-E656E3D7619A}"/>
              </a:ext>
            </a:extLst>
          </p:cNvPr>
          <p:cNvGrpSpPr/>
          <p:nvPr/>
        </p:nvGrpSpPr>
        <p:grpSpPr>
          <a:xfrm>
            <a:off x="35224" y="3149578"/>
            <a:ext cx="6543983" cy="3632222"/>
            <a:chOff x="194552" y="2789354"/>
            <a:chExt cx="6543983" cy="3632222"/>
          </a:xfrm>
        </p:grpSpPr>
        <p:pic>
          <p:nvPicPr>
            <p:cNvPr id="6" name="Picture 4" descr="C:\Users\vvijayar\AppData\Local\Temp\SNAGHTMLb8bfc607.PNG">
              <a:extLst>
                <a:ext uri="{FF2B5EF4-FFF2-40B4-BE49-F238E27FC236}">
                  <a16:creationId xmlns:a16="http://schemas.microsoft.com/office/drawing/2014/main" xmlns="" id="{BB64D241-D0F9-4B4F-9999-AEAB56F71FC0}"/>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194552" y="3158686"/>
              <a:ext cx="4777246" cy="3262890"/>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xmlns="" id="{34188EBE-3003-43AF-B16A-8B5AFA145448}"/>
                </a:ext>
              </a:extLst>
            </p:cNvPr>
            <p:cNvSpPr txBox="1"/>
            <p:nvPr/>
          </p:nvSpPr>
          <p:spPr>
            <a:xfrm>
              <a:off x="3462524" y="2789354"/>
              <a:ext cx="3276011" cy="369332"/>
            </a:xfrm>
            <a:prstGeom prst="rect">
              <a:avLst/>
            </a:prstGeom>
            <a:solidFill>
              <a:schemeClr val="bg1"/>
            </a:solidFill>
          </p:spPr>
          <p:txBody>
            <a:bodyPr wrap="square" rtlCol="0">
              <a:spAutoFit/>
            </a:bodyPr>
            <a:lstStyle/>
            <a:p>
              <a:r>
                <a:rPr lang="en-US" dirty="0">
                  <a:latin typeface="Century Gothic" panose="020B0502020202020204" pitchFamily="34" charset="0"/>
                </a:rPr>
                <a:t>Reinstated /  Dual Member</a:t>
              </a:r>
            </a:p>
          </p:txBody>
        </p:sp>
      </p:grpSp>
    </p:spTree>
    <p:extLst>
      <p:ext uri="{BB962C8B-B14F-4D97-AF65-F5344CB8AC3E}">
        <p14:creationId xmlns:p14="http://schemas.microsoft.com/office/powerpoint/2010/main" val="3550526782"/>
      </p:ext>
    </p:extLst>
  </p:cSld>
  <p:clrMapOvr>
    <a:masterClrMapping/>
  </p:clrMapOvr>
  <p:transition spd="slow">
    <p:wipe dir="r"/>
  </p:transition>
  <p:timing>
    <p:tnLst>
      <p:par>
        <p:cTn id="1" dur="indefinite" restart="never" nodeType="tmRoot"/>
      </p:par>
    </p:tnLst>
  </p:timing>
</p:sld>
</file>

<file path=ppt/theme/theme1.xml><?xml version="1.0" encoding="utf-8"?>
<a:theme xmlns:a="http://schemas.openxmlformats.org/drawingml/2006/main" name="TI Corporate: 4x3 – Title &amp; Content">
  <a:themeElements>
    <a:clrScheme name="Custom 8">
      <a:dk1>
        <a:srgbClr val="132E3E"/>
      </a:dk1>
      <a:lt1>
        <a:srgbClr val="FFFFFF"/>
      </a:lt1>
      <a:dk2>
        <a:srgbClr val="000000"/>
      </a:dk2>
      <a:lt2>
        <a:srgbClr val="C8C8C8"/>
      </a:lt2>
      <a:accent1>
        <a:srgbClr val="294364"/>
      </a:accent1>
      <a:accent2>
        <a:srgbClr val="652936"/>
      </a:accent2>
      <a:accent3>
        <a:srgbClr val="FFFFFF"/>
      </a:accent3>
      <a:accent4>
        <a:srgbClr val="000000"/>
      </a:accent4>
      <a:accent5>
        <a:srgbClr val="ACB0B8"/>
      </a:accent5>
      <a:accent6>
        <a:srgbClr val="5B2430"/>
      </a:accent6>
      <a:hlink>
        <a:srgbClr val="777777"/>
      </a:hlink>
      <a:folHlink>
        <a:srgbClr val="B2B2B2"/>
      </a:folHlink>
    </a:clrScheme>
    <a:fontScheme name="Convention_2011_Template">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Convention_2011_Templat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Convention_2011_Template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Convention_2011_Template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Convention_2011_Template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Convention_2011_Template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Convention_2011_Template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Convention_2011_Template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Convention_2011_Template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Convention_2011_Template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Convention_2011_Template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Convention_2011_Template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Convention_2011_Template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Convention_2011_Template 13">
        <a:dk1>
          <a:srgbClr val="000000"/>
        </a:dk1>
        <a:lt1>
          <a:srgbClr val="FFFFFF"/>
        </a:lt1>
        <a:dk2>
          <a:srgbClr val="000000"/>
        </a:dk2>
        <a:lt2>
          <a:srgbClr val="808080"/>
        </a:lt2>
        <a:accent1>
          <a:srgbClr val="294364"/>
        </a:accent1>
        <a:accent2>
          <a:srgbClr val="652936"/>
        </a:accent2>
        <a:accent3>
          <a:srgbClr val="FFFFFF"/>
        </a:accent3>
        <a:accent4>
          <a:srgbClr val="000000"/>
        </a:accent4>
        <a:accent5>
          <a:srgbClr val="ACB0B8"/>
        </a:accent5>
        <a:accent6>
          <a:srgbClr val="5B2430"/>
        </a:accent6>
        <a:hlink>
          <a:srgbClr val="4D4D4D"/>
        </a:hlink>
        <a:folHlink>
          <a:srgbClr val="969696"/>
        </a:folHlink>
      </a:clrScheme>
      <a:clrMap bg1="lt1" tx1="dk1" bg2="lt2" tx2="dk2" accent1="accent1" accent2="accent2" accent3="accent3" accent4="accent4" accent5="accent5" accent6="accent6" hlink="hlink" folHlink="folHlink"/>
    </a:extraClrScheme>
    <a:extraClrScheme>
      <a:clrScheme name="Convention_2011_Template 14">
        <a:dk1>
          <a:srgbClr val="000000"/>
        </a:dk1>
        <a:lt1>
          <a:srgbClr val="FFFFFF"/>
        </a:lt1>
        <a:dk2>
          <a:srgbClr val="000000"/>
        </a:dk2>
        <a:lt2>
          <a:srgbClr val="808080"/>
        </a:lt2>
        <a:accent1>
          <a:srgbClr val="294364"/>
        </a:accent1>
        <a:accent2>
          <a:srgbClr val="652936"/>
        </a:accent2>
        <a:accent3>
          <a:srgbClr val="FFFFFF"/>
        </a:accent3>
        <a:accent4>
          <a:srgbClr val="000000"/>
        </a:accent4>
        <a:accent5>
          <a:srgbClr val="ACB0B8"/>
        </a:accent5>
        <a:accent6>
          <a:srgbClr val="5B2430"/>
        </a:accent6>
        <a:hlink>
          <a:srgbClr val="777777"/>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15389</TotalTime>
  <Words>3083</Words>
  <Application>Microsoft Office PowerPoint</Application>
  <PresentationFormat>On-screen Show (4:3)</PresentationFormat>
  <Paragraphs>321</Paragraphs>
  <Slides>44</Slides>
  <Notes>42</Notes>
  <HiddenSlides>0</HiddenSlides>
  <MMClips>0</MMClips>
  <ScaleCrop>false</ScaleCrop>
  <HeadingPairs>
    <vt:vector size="4" baseType="variant">
      <vt:variant>
        <vt:lpstr>Theme</vt:lpstr>
      </vt:variant>
      <vt:variant>
        <vt:i4>1</vt:i4>
      </vt:variant>
      <vt:variant>
        <vt:lpstr>Slide Titles</vt:lpstr>
      </vt:variant>
      <vt:variant>
        <vt:i4>44</vt:i4>
      </vt:variant>
    </vt:vector>
  </HeadingPairs>
  <TitlesOfParts>
    <vt:vector size="45" baseType="lpstr">
      <vt:lpstr>TI Corporate: 4x3 – Title &amp; Content</vt:lpstr>
      <vt:lpstr>Welcome to Club Central</vt:lpstr>
      <vt:lpstr>Agenda</vt:lpstr>
      <vt:lpstr>Agenda</vt:lpstr>
      <vt:lpstr>URL: https://www.toastmasters.org </vt:lpstr>
      <vt:lpstr>Login to Club Central</vt:lpstr>
      <vt:lpstr>Select Club to Administer</vt:lpstr>
      <vt:lpstr>Club Central Home Page</vt:lpstr>
      <vt:lpstr>Club Central Home Page</vt:lpstr>
      <vt:lpstr>Add Member – Dual and Reinstated</vt:lpstr>
      <vt:lpstr>Add Member – New </vt:lpstr>
      <vt:lpstr>Club Central Home Page</vt:lpstr>
      <vt:lpstr>Submit Membership Payment</vt:lpstr>
      <vt:lpstr>Review Membership Payment</vt:lpstr>
      <vt:lpstr>Club Central Home Page</vt:lpstr>
      <vt:lpstr>Submit Education Awards</vt:lpstr>
      <vt:lpstr>Club Central Home Page</vt:lpstr>
      <vt:lpstr>Download Club Roster</vt:lpstr>
      <vt:lpstr>Club Central Home Page</vt:lpstr>
      <vt:lpstr>Club Officer Assignment</vt:lpstr>
      <vt:lpstr>Club Central Home Page</vt:lpstr>
      <vt:lpstr>Club Demographics</vt:lpstr>
      <vt:lpstr>Club Central Home Page</vt:lpstr>
      <vt:lpstr>Club Central Home Page</vt:lpstr>
      <vt:lpstr>Distinguished Club Program (DCP)</vt:lpstr>
      <vt:lpstr>Club Central Home Page</vt:lpstr>
      <vt:lpstr>Club Achievements</vt:lpstr>
      <vt:lpstr>Club Achievements</vt:lpstr>
      <vt:lpstr>Club Central Home Page</vt:lpstr>
      <vt:lpstr>Eligibility Assistant</vt:lpstr>
      <vt:lpstr>Club Central Home Page</vt:lpstr>
      <vt:lpstr>Toastmasters International Website</vt:lpstr>
      <vt:lpstr>Club Contact and Meeting Location, Find My Club</vt:lpstr>
      <vt:lpstr>Club Central Home Page</vt:lpstr>
      <vt:lpstr>Reports on Past Administrative Events</vt:lpstr>
      <vt:lpstr>Past Member and Email IDs</vt:lpstr>
      <vt:lpstr>Frequently Asked Questions</vt:lpstr>
      <vt:lpstr>Toastmasters FAQ</vt:lpstr>
      <vt:lpstr>Frequently Asked Questions</vt:lpstr>
      <vt:lpstr>Frequently Asked Questions</vt:lpstr>
      <vt:lpstr>Frequently Asked Questions</vt:lpstr>
      <vt:lpstr>Toastmasters FAQ</vt:lpstr>
      <vt:lpstr>Club Business FAQ</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drex</dc:creator>
  <cp:lastModifiedBy>Kathy</cp:lastModifiedBy>
  <cp:revision>432</cp:revision>
  <cp:lastPrinted>2017-08-03T22:39:42Z</cp:lastPrinted>
  <dcterms:created xsi:type="dcterms:W3CDTF">2011-07-13T15:20:37Z</dcterms:created>
  <dcterms:modified xsi:type="dcterms:W3CDTF">2019-05-26T17:19:19Z</dcterms:modified>
</cp:coreProperties>
</file>