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  <p:sldId id="263" r:id="rId5"/>
    <p:sldId id="264" r:id="rId6"/>
    <p:sldId id="266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660"/>
  </p:normalViewPr>
  <p:slideViewPr>
    <p:cSldViewPr>
      <p:cViewPr varScale="1">
        <p:scale>
          <a:sx n="78" d="100"/>
          <a:sy n="78" d="100"/>
        </p:scale>
        <p:origin x="1411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A1FB-A3B4-4F96-8538-27EDF0438A6F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BDC5-44F4-44E4-9554-F3AEA1E70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067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A1FB-A3B4-4F96-8538-27EDF0438A6F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BDC5-44F4-44E4-9554-F3AEA1E70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745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A1FB-A3B4-4F96-8538-27EDF0438A6F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BDC5-44F4-44E4-9554-F3AEA1E70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506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A1FB-A3B4-4F96-8538-27EDF0438A6F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BDC5-44F4-44E4-9554-F3AEA1E70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213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A1FB-A3B4-4F96-8538-27EDF0438A6F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BDC5-44F4-44E4-9554-F3AEA1E70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310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A1FB-A3B4-4F96-8538-27EDF0438A6F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BDC5-44F4-44E4-9554-F3AEA1E70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A1FB-A3B4-4F96-8538-27EDF0438A6F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BDC5-44F4-44E4-9554-F3AEA1E70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092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A1FB-A3B4-4F96-8538-27EDF0438A6F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BDC5-44F4-44E4-9554-F3AEA1E70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99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A1FB-A3B4-4F96-8538-27EDF0438A6F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BDC5-44F4-44E4-9554-F3AEA1E70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063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A1FB-A3B4-4F96-8538-27EDF0438A6F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BDC5-44F4-44E4-9554-F3AEA1E70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312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A1FB-A3B4-4F96-8538-27EDF0438A6F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BDC5-44F4-44E4-9554-F3AEA1E70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228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5AA1FB-A3B4-4F96-8538-27EDF0438A6F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6DBDC5-44F4-44E4-9554-F3AEA1E70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978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084093-B084-42FD-8127-ECCC7F71DB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b="42000"/>
          <a:stretch/>
        </p:blipFill>
        <p:spPr>
          <a:xfrm>
            <a:off x="152400" y="685800"/>
            <a:ext cx="882869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485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2BBCF7-EB7E-4908-B19A-4273EE27C1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/>
          <a:stretch/>
        </p:blipFill>
        <p:spPr>
          <a:xfrm>
            <a:off x="228600" y="457200"/>
            <a:ext cx="841248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439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1B6754-6E72-4738-B907-32F39C2C7A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b="36666"/>
          <a:stretch/>
        </p:blipFill>
        <p:spPr>
          <a:xfrm>
            <a:off x="228599" y="685800"/>
            <a:ext cx="8662737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430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D0D16D-C0B3-425C-A074-52E18DEAAB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/>
          <a:stretch/>
        </p:blipFill>
        <p:spPr>
          <a:xfrm>
            <a:off x="304800" y="457200"/>
            <a:ext cx="877824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411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85024A-4318-4B80-A43A-7F43C9989D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b="42000"/>
          <a:stretch/>
        </p:blipFill>
        <p:spPr>
          <a:xfrm>
            <a:off x="152400" y="609600"/>
            <a:ext cx="882869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219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F4F42A-5F6C-4640-B490-CD4D3E7F9E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b="36666"/>
          <a:stretch/>
        </p:blipFill>
        <p:spPr>
          <a:xfrm>
            <a:off x="228599" y="533400"/>
            <a:ext cx="8662737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4913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322</TotalTime>
  <Words>0</Words>
  <Application>Microsoft Office PowerPoint</Application>
  <PresentationFormat>On-screen Show (4:3)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DWD - State of Wisconsin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Pool, Kristine R - DWD</dc:creator>
  <cp:lastModifiedBy>Pool, Kristine R - DWD</cp:lastModifiedBy>
  <cp:revision>9</cp:revision>
  <dcterms:created xsi:type="dcterms:W3CDTF">2021-11-11T21:36:06Z</dcterms:created>
  <dcterms:modified xsi:type="dcterms:W3CDTF">2021-12-14T22:28:32Z</dcterms:modified>
</cp:coreProperties>
</file>