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>
      <p:cViewPr varScale="1">
        <p:scale>
          <a:sx n="123" d="100"/>
          <a:sy n="123" d="100"/>
        </p:scale>
        <p:origin x="111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03460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39035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47525"/>
      </p:ext>
    </p:extLst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73733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2795447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8735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56481"/>
      </p:ext>
    </p:extLst>
  </p:cSld>
  <p:clrMapOvr>
    <a:masterClrMapping/>
  </p:clrMapOvr>
  <p:transition spd="slow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50356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76461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3516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2689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96458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325912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397042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91946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54605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AA1FB-A3B4-4F96-8538-27EDF0438A6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40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slow">
    <p:wipe dir="r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Visionary Leader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08616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38E69-B0FC-4362-8F90-A26DA95F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Vision?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1D900-DBFB-4366-9DA7-42DF6619D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A vision is a mental picture of what an organization aspires to become.</a:t>
            </a:r>
          </a:p>
        </p:txBody>
      </p:sp>
    </p:spTree>
    <p:extLst>
      <p:ext uri="{BB962C8B-B14F-4D97-AF65-F5344CB8AC3E}">
        <p14:creationId xmlns:p14="http://schemas.microsoft.com/office/powerpoint/2010/main" val="58209003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3562D-0B6E-4F8C-B532-FA595CCC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a Vision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F86D6-38AB-4F75-BEEA-5E77AF53A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vision statement:</a:t>
            </a:r>
          </a:p>
          <a:p>
            <a:r>
              <a:rPr lang="en-US" dirty="0"/>
              <a:t>Provides a general direction</a:t>
            </a:r>
          </a:p>
          <a:p>
            <a:r>
              <a:rPr lang="en-US" dirty="0"/>
              <a:t>Provides context for decision making</a:t>
            </a:r>
          </a:p>
          <a:p>
            <a:r>
              <a:rPr lang="en-US" dirty="0"/>
              <a:t>Affects an organization’s structure</a:t>
            </a:r>
          </a:p>
          <a:p>
            <a:r>
              <a:rPr lang="en-US" dirty="0"/>
              <a:t>Affects working relationships</a:t>
            </a:r>
          </a:p>
        </p:txBody>
      </p:sp>
    </p:spTree>
    <p:extLst>
      <p:ext uri="{BB962C8B-B14F-4D97-AF65-F5344CB8AC3E}">
        <p14:creationId xmlns:p14="http://schemas.microsoft.com/office/powerpoint/2010/main" val="119100528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5F1D5-13B7-4C94-818B-CB66DDEA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a Vision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570F3-CE10-4B3E-AA17-9AE6AE6AE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Vision statements are:</a:t>
            </a:r>
          </a:p>
          <a:p>
            <a:r>
              <a:rPr lang="en-US" dirty="0"/>
              <a:t>Clear</a:t>
            </a:r>
          </a:p>
          <a:p>
            <a:r>
              <a:rPr lang="en-US" dirty="0"/>
              <a:t>Challenging</a:t>
            </a:r>
          </a:p>
          <a:p>
            <a:r>
              <a:rPr lang="en-US" dirty="0"/>
              <a:t>General</a:t>
            </a:r>
          </a:p>
          <a:p>
            <a:r>
              <a:rPr lang="en-US" dirty="0"/>
              <a:t>People-oriented</a:t>
            </a:r>
          </a:p>
          <a:p>
            <a:r>
              <a:rPr lang="en-US" dirty="0"/>
              <a:t>Inspiring</a:t>
            </a:r>
          </a:p>
          <a:p>
            <a:r>
              <a:rPr lang="en-US" dirty="0"/>
              <a:t>Easily communicated</a:t>
            </a:r>
          </a:p>
        </p:txBody>
      </p:sp>
    </p:spTree>
    <p:extLst>
      <p:ext uri="{BB962C8B-B14F-4D97-AF65-F5344CB8AC3E}">
        <p14:creationId xmlns:p14="http://schemas.microsoft.com/office/powerpoint/2010/main" val="2185530797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4D9E0-C605-44E0-99BE-8DB808161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Vision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21DFD-B0A3-4D86-81E0-AB2BD6F8E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the organization do well?</a:t>
            </a:r>
          </a:p>
          <a:p>
            <a:r>
              <a:rPr lang="en-US" dirty="0"/>
              <a:t>What is the most important thing the organization wants to do?</a:t>
            </a:r>
          </a:p>
          <a:p>
            <a:r>
              <a:rPr lang="en-US" dirty="0"/>
              <a:t>What makes the organization unique or special?</a:t>
            </a:r>
          </a:p>
          <a:p>
            <a:r>
              <a:rPr lang="en-US" dirty="0"/>
              <a:t>What does the team expect from the organization?</a:t>
            </a:r>
          </a:p>
          <a:p>
            <a:r>
              <a:rPr lang="en-US" dirty="0"/>
              <a:t>What makes the team feel good about the organization? </a:t>
            </a:r>
          </a:p>
        </p:txBody>
      </p:sp>
    </p:spTree>
    <p:extLst>
      <p:ext uri="{BB962C8B-B14F-4D97-AF65-F5344CB8AC3E}">
        <p14:creationId xmlns:p14="http://schemas.microsoft.com/office/powerpoint/2010/main" val="3586003509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4289-577B-43A5-9A54-FDB47C362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Crafting a Vision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7ED4A-C705-4336-82EA-387B24F3F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Involve Team Members</a:t>
            </a:r>
          </a:p>
          <a:p>
            <a:r>
              <a:rPr lang="en-US" dirty="0"/>
              <a:t>Willingness to achieve the vision</a:t>
            </a:r>
          </a:p>
          <a:p>
            <a:r>
              <a:rPr lang="en-US" dirty="0"/>
              <a:t>Control their own futures</a:t>
            </a:r>
          </a:p>
          <a:p>
            <a:r>
              <a:rPr lang="en-US" dirty="0"/>
              <a:t>Fosters cooperation and collaboration</a:t>
            </a:r>
          </a:p>
        </p:txBody>
      </p:sp>
    </p:spTree>
    <p:extLst>
      <p:ext uri="{BB962C8B-B14F-4D97-AF65-F5344CB8AC3E}">
        <p14:creationId xmlns:p14="http://schemas.microsoft.com/office/powerpoint/2010/main" val="598023396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46928-3022-4EE0-96EC-85B13F44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Communicating a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4C11-E70A-4F63-8CCB-71583DEC5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Help the Team Embrace the Vision</a:t>
            </a:r>
          </a:p>
          <a:p>
            <a:r>
              <a:rPr lang="en-US" dirty="0"/>
              <a:t>Talk about the vision all the time</a:t>
            </a:r>
          </a:p>
          <a:p>
            <a:r>
              <a:rPr lang="en-US" dirty="0"/>
              <a:t>Explain how it will benefit them</a:t>
            </a:r>
          </a:p>
          <a:p>
            <a:r>
              <a:rPr lang="en-US" dirty="0"/>
              <a:t>Be enthusiastic</a:t>
            </a:r>
          </a:p>
          <a:p>
            <a:r>
              <a:rPr lang="en-US" dirty="0"/>
              <a:t>Show that you mean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836230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E2138-AC8E-44B2-A91A-9C7287613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CE58A-1C56-4D15-966F-AB04151F6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If you want to build a ship, don’t drum up people to collect wood and don’t assign them tasks and work, but rather teach them to long for the endless immensity of the sea.</a:t>
            </a:r>
          </a:p>
          <a:p>
            <a:pPr marL="0" indent="0" algn="ctr">
              <a:buNone/>
            </a:pPr>
            <a:r>
              <a:rPr lang="en-US" sz="2800" dirty="0"/>
              <a:t>~ Antoine de Saint-Exupery </a:t>
            </a:r>
          </a:p>
        </p:txBody>
      </p:sp>
    </p:spTree>
    <p:extLst>
      <p:ext uri="{BB962C8B-B14F-4D97-AF65-F5344CB8AC3E}">
        <p14:creationId xmlns:p14="http://schemas.microsoft.com/office/powerpoint/2010/main" val="2033672360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</TotalTime>
  <Words>204</Words>
  <Application>Microsoft Office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The Visionary Leader</vt:lpstr>
      <vt:lpstr>What is a Vision?</vt:lpstr>
      <vt:lpstr>Purpose of a Vision Statement</vt:lpstr>
      <vt:lpstr>Characteristics of a Vision Statement</vt:lpstr>
      <vt:lpstr>Creating a Vision Statement</vt:lpstr>
      <vt:lpstr>Crafting a Vision Statement</vt:lpstr>
      <vt:lpstr>Communicating a Vision</vt:lpstr>
      <vt:lpstr>Conclusion </vt:lpstr>
    </vt:vector>
  </TitlesOfParts>
  <Company>DWD - State of Wisconsin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Visionary Leader</dc:title>
  <dc:creator>Pool, Kristine R - DWD</dc:creator>
  <cp:lastModifiedBy>Pool, Kristine R - DWD</cp:lastModifiedBy>
  <cp:revision>2</cp:revision>
  <dcterms:created xsi:type="dcterms:W3CDTF">2021-11-11T21:57:25Z</dcterms:created>
  <dcterms:modified xsi:type="dcterms:W3CDTF">2021-11-11T22:04:52Z</dcterms:modified>
</cp:coreProperties>
</file>